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5FBA7"/>
    <a:srgbClr val="99FF99"/>
    <a:srgbClr val="FF66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D48D-0AFA-4CBB-8F23-88A9A2F852E0}" type="datetimeFigureOut">
              <a:rPr lang="es-ES" smtClean="0"/>
              <a:pPr/>
              <a:t>02/11/2014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CE4A-506D-439E-BAD6-5F991278FF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squina doblada"/>
          <p:cNvSpPr/>
          <p:nvPr/>
        </p:nvSpPr>
        <p:spPr>
          <a:xfrm>
            <a:off x="251520" y="4581128"/>
            <a:ext cx="4176464" cy="2016224"/>
          </a:xfrm>
          <a:prstGeom prst="foldedCorner">
            <a:avLst/>
          </a:prstGeom>
          <a:solidFill>
            <a:srgbClr val="FF99CC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inta perforada"/>
          <p:cNvSpPr/>
          <p:nvPr/>
        </p:nvSpPr>
        <p:spPr>
          <a:xfrm>
            <a:off x="611560" y="188640"/>
            <a:ext cx="7632848" cy="1224136"/>
          </a:xfrm>
          <a:prstGeom prst="flowChartPunchedTape">
            <a:avLst/>
          </a:prstGeom>
          <a:solidFill>
            <a:srgbClr val="FF99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rgbClr val="00B050"/>
                </a:solidFill>
                <a:latin typeface="Baskerville Old Face" pitchFamily="18" charset="0"/>
              </a:rPr>
              <a:t>Práctica 4: </a:t>
            </a:r>
            <a:r>
              <a:rPr lang="es-ES" sz="6000" b="1" dirty="0" err="1" smtClean="0">
                <a:solidFill>
                  <a:srgbClr val="00B050"/>
                </a:solidFill>
                <a:latin typeface="Baskerville Old Face" pitchFamily="18" charset="0"/>
              </a:rPr>
              <a:t>Photoshop</a:t>
            </a:r>
            <a:endParaRPr lang="es-ES" sz="6000" b="1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3600400" cy="1752600"/>
          </a:xfrm>
          <a:solidFill>
            <a:srgbClr val="99FF99"/>
          </a:solidFill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Baskerville Old Face" pitchFamily="18" charset="0"/>
                <a:cs typeface="Aharoni" pitchFamily="2" charset="-79"/>
              </a:rPr>
              <a:t>Realizado por: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Baskerville Old Face" pitchFamily="18" charset="0"/>
                <a:cs typeface="Aharoni" pitchFamily="2" charset="-79"/>
              </a:rPr>
              <a:t>Lucía Vallejo Jiménez</a:t>
            </a:r>
          </a:p>
          <a:p>
            <a:r>
              <a:rPr lang="es-ES" dirty="0">
                <a:solidFill>
                  <a:schemeClr val="tx1"/>
                </a:solidFill>
                <a:latin typeface="Baskerville Old Face" pitchFamily="18" charset="0"/>
                <a:cs typeface="Aharoni" pitchFamily="2" charset="-79"/>
              </a:rPr>
              <a:t>4</a:t>
            </a:r>
            <a:r>
              <a:rPr lang="es-ES" dirty="0" smtClean="0">
                <a:solidFill>
                  <a:schemeClr val="tx1"/>
                </a:solidFill>
                <a:latin typeface="Baskerville Old Face" pitchFamily="18" charset="0"/>
                <a:cs typeface="Aharoni" pitchFamily="2" charset="-79"/>
              </a:rPr>
              <a:t>º Educación Infantil </a:t>
            </a:r>
          </a:p>
          <a:p>
            <a:r>
              <a:rPr lang="es-ES" u="sng" dirty="0" smtClean="0">
                <a:solidFill>
                  <a:schemeClr val="tx1"/>
                </a:solidFill>
                <a:latin typeface="Baskerville Old Face" pitchFamily="18" charset="0"/>
                <a:cs typeface="Aharoni" pitchFamily="2" charset="-79"/>
              </a:rPr>
              <a:t>Diseño y Desarrollo de Recursos Tecnológicos Educativos</a:t>
            </a:r>
            <a:endParaRPr lang="es-ES" u="sng" dirty="0">
              <a:solidFill>
                <a:schemeClr val="tx1"/>
              </a:solidFill>
              <a:latin typeface="Baskerville Old Face" pitchFamily="18" charset="0"/>
              <a:cs typeface="Aharoni" pitchFamily="2" charset="-79"/>
            </a:endParaRPr>
          </a:p>
        </p:txBody>
      </p:sp>
      <p:pic>
        <p:nvPicPr>
          <p:cNvPr id="6" name="Picture 5" descr="http://safe-img01.olx.com.mx/ui/12/91/95/1344441811_416638695_1-Pictures-of--CAMARA-CYBER-SHOT-141MP-COLOR-RO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1334">
            <a:off x="3051941" y="1965406"/>
            <a:ext cx="3816424" cy="2116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Nube"/>
          <p:cNvSpPr/>
          <p:nvPr/>
        </p:nvSpPr>
        <p:spPr>
          <a:xfrm>
            <a:off x="539552" y="1268760"/>
            <a:ext cx="8208912" cy="504056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594522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  <a:latin typeface="Algerian" pitchFamily="82" charset="0"/>
              </a:rPr>
              <a:t/>
            </a:r>
            <a:br>
              <a:rPr lang="es-ES" sz="6000" b="1" dirty="0" smtClean="0">
                <a:solidFill>
                  <a:srgbClr val="00B0F0"/>
                </a:solidFill>
                <a:latin typeface="Algerian" pitchFamily="82" charset="0"/>
              </a:rPr>
            </a:br>
            <a:r>
              <a:rPr lang="es-ES" sz="6000" b="1" dirty="0" smtClean="0">
                <a:solidFill>
                  <a:srgbClr val="00B0F0"/>
                </a:solidFill>
                <a:latin typeface="Algerian" pitchFamily="82" charset="0"/>
              </a:rPr>
              <a:t>DORA LA EXPLORADORA Y MI PRIMA YAIZA</a:t>
            </a:r>
            <a:endParaRPr lang="es-ES" sz="6000" b="1" dirty="0">
              <a:solidFill>
                <a:srgbClr val="00B0F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115616" y="332656"/>
            <a:ext cx="7416824" cy="1152128"/>
          </a:xfrm>
          <a:prstGeom prst="round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05464" cy="1143000"/>
          </a:xfrm>
          <a:ln w="28575">
            <a:noFill/>
          </a:ln>
        </p:spPr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Algerian" pitchFamily="82" charset="0"/>
                <a:cs typeface="Aldhabi" pitchFamily="2" charset="-78"/>
              </a:rPr>
              <a:t>FOTOS UTILIZADAS</a:t>
            </a:r>
            <a:endParaRPr lang="es-ES" dirty="0">
              <a:solidFill>
                <a:srgbClr val="00B0F0"/>
              </a:solidFill>
              <a:latin typeface="Algerian" pitchFamily="82" charset="0"/>
              <a:cs typeface="Aldhabi" pitchFamily="2" charset="-78"/>
            </a:endParaRPr>
          </a:p>
        </p:txBody>
      </p:sp>
      <p:pic>
        <p:nvPicPr>
          <p:cNvPr id="1026" name="Picture 2" descr="C:\Users\lucia\Pictures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960439" cy="453650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0963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ia\Pictures\4º\TICE\diseño\Dora con Yai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quina doblada"/>
          <p:cNvSpPr/>
          <p:nvPr/>
        </p:nvSpPr>
        <p:spPr>
          <a:xfrm>
            <a:off x="683568" y="620688"/>
            <a:ext cx="7920880" cy="5544616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594522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  <a:latin typeface="Algerian" pitchFamily="82" charset="0"/>
              </a:rPr>
              <a:t/>
            </a:r>
            <a:br>
              <a:rPr lang="es-ES" sz="6000" b="1" dirty="0" smtClean="0">
                <a:solidFill>
                  <a:srgbClr val="00B0F0"/>
                </a:solidFill>
                <a:latin typeface="Algerian" pitchFamily="82" charset="0"/>
              </a:rPr>
            </a:br>
            <a:r>
              <a:rPr lang="es-ES" sz="6000" dirty="0" smtClean="0">
                <a:solidFill>
                  <a:srgbClr val="FF66CC"/>
                </a:solidFill>
                <a:latin typeface="Cooper Black" pitchFamily="18" charset="0"/>
              </a:rPr>
              <a:t>Mi prima Aitana en la casa de </a:t>
            </a:r>
            <a:r>
              <a:rPr lang="es-ES" sz="6000" dirty="0" err="1" smtClean="0">
                <a:solidFill>
                  <a:srgbClr val="FF66CC"/>
                </a:solidFill>
                <a:latin typeface="Cooper Black" pitchFamily="18" charset="0"/>
              </a:rPr>
              <a:t>Minnie</a:t>
            </a:r>
            <a:endParaRPr lang="es-ES" sz="6000" dirty="0">
              <a:solidFill>
                <a:srgbClr val="FF66CC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259632" y="260648"/>
            <a:ext cx="6624736" cy="1152128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Algerian" pitchFamily="82" charset="0"/>
                <a:cs typeface="Aldhabi" pitchFamily="2" charset="-78"/>
              </a:rPr>
              <a:t>FOTOS UTILIZADAS</a:t>
            </a:r>
            <a:endParaRPr lang="es-ES" dirty="0">
              <a:solidFill>
                <a:schemeClr val="bg1"/>
              </a:solidFill>
              <a:latin typeface="Algerian" pitchFamily="82" charset="0"/>
              <a:cs typeface="Aldhabi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959424" cy="441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6250" b="6250"/>
          <a:stretch>
            <a:fillRect/>
          </a:stretch>
        </p:blipFill>
        <p:spPr bwMode="auto">
          <a:xfrm>
            <a:off x="4788024" y="1700808"/>
            <a:ext cx="3995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lucia\Pictures\4º\TICE\diseño\Aitana con Minnie Mouse.png"/>
          <p:cNvPicPr>
            <a:picLocks noChangeAspect="1" noChangeArrowheads="1"/>
          </p:cNvPicPr>
          <p:nvPr/>
        </p:nvPicPr>
        <p:blipFill>
          <a:blip r:embed="rId2" cstate="print"/>
          <a:srcRect t="6174" b="1792"/>
          <a:stretch>
            <a:fillRect/>
          </a:stretch>
        </p:blipFill>
        <p:spPr bwMode="auto">
          <a:xfrm>
            <a:off x="899592" y="908720"/>
            <a:ext cx="734481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23528" y="188640"/>
            <a:ext cx="8496944" cy="17008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cs typeface="Aldhabi" pitchFamily="2" charset="-78"/>
              </a:rPr>
              <a:t>PASOS QUE SEGUÍ PARA HACER PHOTOSHOP EN AMBAS IMÁGENES</a:t>
            </a:r>
            <a:endParaRPr lang="es-ES" sz="4000" b="1" dirty="0">
              <a:solidFill>
                <a:schemeClr val="bg1"/>
              </a:solidFill>
              <a:cs typeface="Aldhabi" pitchFamily="2" charset="-78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Abrí la imagen que iba a poner de fondo. 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Abrí la foto de mi prima. 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Con la </a:t>
            </a:r>
            <a:r>
              <a:rPr lang="es-ES" smtClean="0">
                <a:latin typeface="Arabic Typesetting" pitchFamily="66" charset="-78"/>
                <a:cs typeface="Arabic Typesetting" pitchFamily="66" charset="-78"/>
              </a:rPr>
              <a:t>herramienta </a:t>
            </a:r>
            <a:r>
              <a:rPr lang="es-ES" smtClean="0">
                <a:latin typeface="Arabic Typesetting" pitchFamily="66" charset="-78"/>
                <a:cs typeface="Arabic Typesetting" pitchFamily="66" charset="-78"/>
              </a:rPr>
              <a:t>“lazo” </a:t>
            </a: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señalé a la niña.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Copié la imagen y la pegué en la imagen de fondo. 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Ajusté la imagen con el “rectángulo delimitador”.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Borré lo que sobraba de la imagen. 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Situé la imagen en el lugar deseado con la herramienta “mover”. 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Pulsé en el teclado “</a:t>
            </a:r>
            <a:r>
              <a:rPr lang="es-ES" dirty="0" err="1" smtClean="0">
                <a:latin typeface="Arabic Typesetting" pitchFamily="66" charset="-78"/>
                <a:cs typeface="Arabic Typesetting" pitchFamily="66" charset="-78"/>
              </a:rPr>
              <a:t>imp</a:t>
            </a: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s-ES" dirty="0" err="1" smtClean="0">
                <a:latin typeface="Arabic Typesetting" pitchFamily="66" charset="-78"/>
                <a:cs typeface="Arabic Typesetting" pitchFamily="66" charset="-78"/>
              </a:rPr>
              <a:t>pant</a:t>
            </a: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s-ES" dirty="0" err="1" smtClean="0">
                <a:latin typeface="Arabic Typesetting" pitchFamily="66" charset="-78"/>
                <a:cs typeface="Arabic Typesetting" pitchFamily="66" charset="-78"/>
              </a:rPr>
              <a:t>pet</a:t>
            </a: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s-ES" dirty="0" err="1" smtClean="0">
                <a:latin typeface="Arabic Typesetting" pitchFamily="66" charset="-78"/>
                <a:cs typeface="Arabic Typesetting" pitchFamily="66" charset="-78"/>
              </a:rPr>
              <a:t>sis</a:t>
            </a: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” y con el “</a:t>
            </a:r>
            <a:r>
              <a:rPr lang="es-ES" dirty="0" err="1" smtClean="0">
                <a:latin typeface="Arabic Typesetting" pitchFamily="66" charset="-78"/>
                <a:cs typeface="Arabic Typesetting" pitchFamily="66" charset="-78"/>
              </a:rPr>
              <a:t>paint</a:t>
            </a:r>
            <a:r>
              <a:rPr lang="es-ES" dirty="0" smtClean="0">
                <a:latin typeface="Arabic Typesetting" pitchFamily="66" charset="-78"/>
                <a:cs typeface="Arabic Typesetting" pitchFamily="66" charset="-78"/>
              </a:rPr>
              <a:t>” lo guardé como archivo PNG para poder ponerlo en este PowerPoint. </a:t>
            </a:r>
            <a:endParaRPr lang="es-E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131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Práctica 4: Photoshop</vt:lpstr>
      <vt:lpstr> DORA LA EXPLORADORA Y MI PRIMA YAIZA</vt:lpstr>
      <vt:lpstr>FOTOS UTILIZADAS</vt:lpstr>
      <vt:lpstr>Diapositiva 4</vt:lpstr>
      <vt:lpstr> Mi prima Aitana en la casa de Minnie</vt:lpstr>
      <vt:lpstr>FOTOS UTILIZADAS</vt:lpstr>
      <vt:lpstr>Diapositiva 7</vt:lpstr>
      <vt:lpstr>PASOS QUE SEGUÍ PARA HACER PHOTOSHOP EN AMBAS IMÁGENES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</dc:title>
  <dc:creator>lucia vallejo</dc:creator>
  <cp:lastModifiedBy>lucia vallejo</cp:lastModifiedBy>
  <cp:revision>33</cp:revision>
  <dcterms:created xsi:type="dcterms:W3CDTF">2014-10-24T12:57:00Z</dcterms:created>
  <dcterms:modified xsi:type="dcterms:W3CDTF">2014-11-02T18:19:53Z</dcterms:modified>
</cp:coreProperties>
</file>