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95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7" r:id="rId18"/>
    <p:sldId id="287" r:id="rId19"/>
    <p:sldId id="290" r:id="rId20"/>
    <p:sldId id="278" r:id="rId21"/>
    <p:sldId id="288" r:id="rId22"/>
    <p:sldId id="289" r:id="rId23"/>
    <p:sldId id="280" r:id="rId24"/>
    <p:sldId id="281" r:id="rId25"/>
    <p:sldId id="273" r:id="rId26"/>
    <p:sldId id="291" r:id="rId27"/>
    <p:sldId id="292" r:id="rId28"/>
    <p:sldId id="286" r:id="rId29"/>
    <p:sldId id="294" r:id="rId30"/>
    <p:sldId id="293" r:id="rId31"/>
    <p:sldId id="283" r:id="rId32"/>
    <p:sldId id="274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7171"/>
    <a:srgbClr val="FFFF99"/>
    <a:srgbClr val="CC00FF"/>
    <a:srgbClr val="DBB7FF"/>
    <a:srgbClr val="C993FF"/>
    <a:srgbClr val="D3A7FF"/>
  </p:clrMru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06CFE-D243-412B-B3CC-3DCE88E90669}" type="datetimeFigureOut">
              <a:rPr lang="es-ES" smtClean="0"/>
              <a:pPr/>
              <a:t>14/05/2014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50362-9FE5-4502-BFBA-B5CF0E759D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05158-CB10-4E3D-A5E8-2A68493E4C90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05158-CB10-4E3D-A5E8-2A68493E4C9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0362-9FE5-4502-BFBA-B5CF0E759D52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24F0-5A9C-4D1D-A18F-15DBDFEC5512}" type="datetimeFigureOut">
              <a:rPr lang="es-ES" smtClean="0"/>
              <a:pPr/>
              <a:t>14/05/2014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59DE-1B74-4848-B403-B51992E6FB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24F0-5A9C-4D1D-A18F-15DBDFEC5512}" type="datetimeFigureOut">
              <a:rPr lang="es-ES" smtClean="0"/>
              <a:pPr/>
              <a:t>14/05/2014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59DE-1B74-4848-B403-B51992E6FB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24F0-5A9C-4D1D-A18F-15DBDFEC5512}" type="datetimeFigureOut">
              <a:rPr lang="es-ES" smtClean="0"/>
              <a:pPr/>
              <a:t>14/05/2014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59DE-1B74-4848-B403-B51992E6FB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24F0-5A9C-4D1D-A18F-15DBDFEC5512}" type="datetimeFigureOut">
              <a:rPr lang="es-ES" smtClean="0"/>
              <a:pPr/>
              <a:t>14/05/2014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59DE-1B74-4848-B403-B51992E6FB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24F0-5A9C-4D1D-A18F-15DBDFEC5512}" type="datetimeFigureOut">
              <a:rPr lang="es-ES" smtClean="0"/>
              <a:pPr/>
              <a:t>14/05/2014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59DE-1B74-4848-B403-B51992E6FB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24F0-5A9C-4D1D-A18F-15DBDFEC5512}" type="datetimeFigureOut">
              <a:rPr lang="es-ES" smtClean="0"/>
              <a:pPr/>
              <a:t>14/05/2014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59DE-1B74-4848-B403-B51992E6FB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24F0-5A9C-4D1D-A18F-15DBDFEC5512}" type="datetimeFigureOut">
              <a:rPr lang="es-ES" smtClean="0"/>
              <a:pPr/>
              <a:t>14/05/2014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59DE-1B74-4848-B403-B51992E6FB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24F0-5A9C-4D1D-A18F-15DBDFEC5512}" type="datetimeFigureOut">
              <a:rPr lang="es-ES" smtClean="0"/>
              <a:pPr/>
              <a:t>14/05/2014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59DE-1B74-4848-B403-B51992E6FB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24F0-5A9C-4D1D-A18F-15DBDFEC5512}" type="datetimeFigureOut">
              <a:rPr lang="es-ES" smtClean="0"/>
              <a:pPr/>
              <a:t>14/05/2014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59DE-1B74-4848-B403-B51992E6FB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24F0-5A9C-4D1D-A18F-15DBDFEC5512}" type="datetimeFigureOut">
              <a:rPr lang="es-ES" smtClean="0"/>
              <a:pPr/>
              <a:t>14/05/2014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59DE-1B74-4848-B403-B51992E6FB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24F0-5A9C-4D1D-A18F-15DBDFEC5512}" type="datetimeFigureOut">
              <a:rPr lang="es-ES" smtClean="0"/>
              <a:pPr/>
              <a:t>14/05/2014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59DE-1B74-4848-B403-B51992E6FB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7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24F0-5A9C-4D1D-A18F-15DBDFEC5512}" type="datetimeFigureOut">
              <a:rPr lang="es-ES" smtClean="0"/>
              <a:pPr/>
              <a:t>14/05/2014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359DE-1B74-4848-B403-B51992E6FB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hyperlink" Target="http://www.google.es/url?sa=i&amp;rct=j&amp;q=CIGUE%C3%91AN%20BLANCA&amp;source=images&amp;cd=&amp;cad=rja&amp;docid=Yk4nJmkss_CetM&amp;tbnid=yHrburVbUaD2OM:&amp;ved=0CAUQjRw&amp;url=http://www.zoobotanicojerez.com/index.php?id=857&amp;ei=HH00UY3IO-jK0QW1v4DYDg&amp;bvm=bv.43148975,d.d2k&amp;psig=AFQjCNFrzg3BPE23tTWjpj7oFXXUDwVhSg&amp;ust=1362480792430210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hyperlink" Target="http://www.google.es/url?sa=i&amp;rct=j&amp;q=&amp;esrc=s&amp;frm=1&amp;source=images&amp;cd=&amp;cad=rja&amp;uact=8&amp;docid=SppEreKbqT9EkM&amp;tbnid=grKTz4XgS9feSM:&amp;ved=0CAUQjRw&amp;url=http://cobijocamijanes.blogspot.com/2011_03_01_archive.html&amp;ei=-0xtU6TFFYnO0AWmloGQBA&amp;psig=AFQjCNEur985mT_PEVbfxWMV0_e91e7v9A&amp;ust=1399758413710438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22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52.png"/><Relationship Id="rId5" Type="http://schemas.openxmlformats.org/officeDocument/2006/relationships/image" Target="../media/image31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57.png"/><Relationship Id="rId3" Type="http://schemas.openxmlformats.org/officeDocument/2006/relationships/audio" Target="../media/audio16.wav"/><Relationship Id="rId7" Type="http://schemas.openxmlformats.org/officeDocument/2006/relationships/image" Target="../media/image9.png"/><Relationship Id="rId12" Type="http://schemas.openxmlformats.org/officeDocument/2006/relationships/image" Target="../media/image56.png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../media/image53.png"/><Relationship Id="rId11" Type="http://schemas.openxmlformats.org/officeDocument/2006/relationships/image" Target="../media/image55.jpeg"/><Relationship Id="rId5" Type="http://schemas.openxmlformats.org/officeDocument/2006/relationships/notesSlide" Target="../notesSlides/notesSlide15.xml"/><Relationship Id="rId15" Type="http://schemas.openxmlformats.org/officeDocument/2006/relationships/image" Target="../media/image59.png"/><Relationship Id="rId10" Type="http://schemas.openxmlformats.org/officeDocument/2006/relationships/slide" Target="slide1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4.jpeg"/><Relationship Id="rId1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60.png"/><Relationship Id="rId5" Type="http://schemas.openxmlformats.org/officeDocument/2006/relationships/slide" Target="slide20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image" Target="../media/image63.png"/><Relationship Id="rId5" Type="http://schemas.openxmlformats.org/officeDocument/2006/relationships/slide" Target="slide17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68.png"/><Relationship Id="rId3" Type="http://schemas.openxmlformats.org/officeDocument/2006/relationships/audio" Target="../media/audio21.wav"/><Relationship Id="rId7" Type="http://schemas.openxmlformats.org/officeDocument/2006/relationships/image" Target="../media/image65.png"/><Relationship Id="rId12" Type="http://schemas.openxmlformats.org/officeDocument/2006/relationships/image" Target="../media/image67.png"/><Relationship Id="rId2" Type="http://schemas.openxmlformats.org/officeDocument/2006/relationships/audio" Target="../media/audio20.wav"/><Relationship Id="rId16" Type="http://schemas.openxmlformats.org/officeDocument/2006/relationships/slide" Target="slide23.xml"/><Relationship Id="rId1" Type="http://schemas.openxmlformats.org/officeDocument/2006/relationships/audio" Target="../media/audio19.wav"/><Relationship Id="rId6" Type="http://schemas.openxmlformats.org/officeDocument/2006/relationships/image" Target="../media/image64.jpeg"/><Relationship Id="rId11" Type="http://schemas.openxmlformats.org/officeDocument/2006/relationships/image" Target="../media/image66.png"/><Relationship Id="rId5" Type="http://schemas.openxmlformats.org/officeDocument/2006/relationships/notesSlide" Target="../notesSlides/notesSlide16.xml"/><Relationship Id="rId15" Type="http://schemas.openxmlformats.org/officeDocument/2006/relationships/image" Target="../media/image70.png"/><Relationship Id="rId10" Type="http://schemas.openxmlformats.org/officeDocument/2006/relationships/slide" Target="slide2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4.jpeg"/><Relationship Id="rId1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31.jpeg"/><Relationship Id="rId5" Type="http://schemas.openxmlformats.org/officeDocument/2006/relationships/image" Target="../media/image60.png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image" Target="../media/image45.jpeg"/><Relationship Id="rId5" Type="http://schemas.openxmlformats.org/officeDocument/2006/relationships/image" Target="../media/image63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6" Type="http://schemas.openxmlformats.org/officeDocument/2006/relationships/image" Target="../media/image47.png"/><Relationship Id="rId11" Type="http://schemas.openxmlformats.org/officeDocument/2006/relationships/image" Target="../media/image58.jpeg"/><Relationship Id="rId5" Type="http://schemas.openxmlformats.org/officeDocument/2006/relationships/image" Target="../media/image71.png"/><Relationship Id="rId10" Type="http://schemas.openxmlformats.org/officeDocument/2006/relationships/slide" Target="slide19.xml"/><Relationship Id="rId4" Type="http://schemas.openxmlformats.org/officeDocument/2006/relationships/image" Target="../media/image12.jpeg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6" Type="http://schemas.openxmlformats.org/officeDocument/2006/relationships/image" Target="../media/image31.jpeg"/><Relationship Id="rId5" Type="http://schemas.openxmlformats.org/officeDocument/2006/relationships/image" Target="../media/image47.pn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74.jpeg"/><Relationship Id="rId7" Type="http://schemas.openxmlformats.org/officeDocument/2006/relationships/image" Target="../media/image22.jpeg"/><Relationship Id="rId12" Type="http://schemas.openxmlformats.org/officeDocument/2006/relationships/slide" Target="slide2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openxmlformats.org/officeDocument/2006/relationships/slide" Target="slide26.xml"/><Relationship Id="rId10" Type="http://schemas.openxmlformats.org/officeDocument/2006/relationships/image" Target="../media/image23.png"/><Relationship Id="rId4" Type="http://schemas.openxmlformats.org/officeDocument/2006/relationships/image" Target="../media/image62.png"/><Relationship Id="rId9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slide" Target="slide25.xml"/><Relationship Id="rId5" Type="http://schemas.openxmlformats.org/officeDocument/2006/relationships/image" Target="../media/image60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image" Target="../media/image62.png"/><Relationship Id="rId5" Type="http://schemas.openxmlformats.org/officeDocument/2006/relationships/image" Target="../media/image63.png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7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slide" Target="slide31.xml"/><Relationship Id="rId5" Type="http://schemas.openxmlformats.org/officeDocument/2006/relationships/slide" Target="slide29.xml"/><Relationship Id="rId10" Type="http://schemas.openxmlformats.org/officeDocument/2006/relationships/image" Target="../media/image76.jpeg"/><Relationship Id="rId4" Type="http://schemas.openxmlformats.org/officeDocument/2006/relationships/image" Target="../media/image37.png"/><Relationship Id="rId9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31.jpeg"/><Relationship Id="rId5" Type="http://schemas.openxmlformats.org/officeDocument/2006/relationships/image" Target="../media/image60.png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image" Target="../media/image45.jpeg"/><Relationship Id="rId5" Type="http://schemas.openxmlformats.org/officeDocument/2006/relationships/image" Target="../media/image63.png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6" Type="http://schemas.openxmlformats.org/officeDocument/2006/relationships/image" Target="../media/image65.png"/><Relationship Id="rId5" Type="http://schemas.openxmlformats.org/officeDocument/2006/relationships/image" Target="../media/image77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alnet.unirioja.es/buscar/documentos?querysDismax.DOCUMENTAL_TODO=cigue%C3%B1a+negra" TargetMode="External"/><Relationship Id="rId5" Type="http://schemas.openxmlformats.org/officeDocument/2006/relationships/hyperlink" Target="http://dialnet.unirioja.es/buscar/documentos?querysDismax.DOCUMENTAL_TODO=cigue%C3%B1a+blanca" TargetMode="External"/><Relationship Id="rId10" Type="http://schemas.openxmlformats.org/officeDocument/2006/relationships/image" Target="../media/image47.png"/><Relationship Id="rId4" Type="http://schemas.openxmlformats.org/officeDocument/2006/relationships/image" Target="../media/image79.jpeg"/><Relationship Id="rId9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6.xml"/><Relationship Id="rId7" Type="http://schemas.openxmlformats.org/officeDocument/2006/relationships/hyperlink" Target="http://www.google.es/url?sa=i&amp;rct=j&amp;q=&amp;esrc=s&amp;frm=1&amp;source=images&amp;cd=&amp;cad=rja&amp;uact=8&amp;docid=e4o0kkNZu-e2pM&amp;tbnid=cmRH80l9Rv47FM:&amp;ved=0CAUQjRw&amp;url=http://sergio-infor.blogspot.com/2011/10/practica-4-corel-gusano-en-volumen.html&amp;ei=0V1qU5LcDNHzoATd54LIAQ&amp;bvm=bv.66111022,d.aWw&amp;psig=AFQjCNEMGlLxI0GHQSfj8FXMLtfPIFZ1NQ&amp;ust=1399566112326349" TargetMode="External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hyperlink" Target="http://www.google.es/url?sa=i&amp;rct=j&amp;q=&amp;esrc=s&amp;frm=1&amp;source=images&amp;cd=&amp;cad=rja&amp;uact=8&amp;docid=L_x0XKu4Jr_XpM&amp;tbnid=CzQuHsI89tAQxM:&amp;ved=0CAUQjRw&amp;url=http://www.fotonatura.org/galerias/fotos/274242/&amp;ei=IVxqU-_lO9PEoAShuoCACA&amp;bvm=bv.66111022,d.aWw&amp;psig=AFQjCNEeKqpeYx9h9bPi-zHDidpBH7qHTg&amp;ust=1399565516722298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9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1259632" y="5373216"/>
            <a:ext cx="5976664" cy="1484784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470025"/>
          </a:xfrm>
        </p:spPr>
        <p:txBody>
          <a:bodyPr>
            <a:noAutofit/>
          </a:bodyPr>
          <a:lstStyle/>
          <a:p>
            <a:r>
              <a:rPr lang="es-ES" sz="3500" b="1" dirty="0" smtClean="0">
                <a:ln w="24500" cmpd="dbl">
                  <a:solidFill>
                    <a:srgbClr val="CC00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nap ITC" pitchFamily="82" charset="0"/>
                <a:cs typeface="Aharoni" panose="02010803020104030203" pitchFamily="2" charset="-79"/>
              </a:rPr>
              <a:t>LA CIGÜEÑA BLANCA Y SU AMIGA LA CIGÜEÑA NEGRA</a:t>
            </a:r>
            <a:endParaRPr lang="es-ES" sz="3500" dirty="0">
              <a:ln w="24500" cmpd="dbl">
                <a:solidFill>
                  <a:srgbClr val="CC00FF"/>
                </a:solidFill>
                <a:prstDash val="solid"/>
                <a:miter lim="800000"/>
              </a:ln>
              <a:solidFill>
                <a:schemeClr val="bg1"/>
              </a:solidFill>
              <a:latin typeface="Snap ITC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83768" y="5589240"/>
            <a:ext cx="3816424" cy="1008112"/>
          </a:xfrm>
        </p:spPr>
        <p:txBody>
          <a:bodyPr>
            <a:normAutofit fontScale="92500" lnSpcReduction="10000"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Lucía Vallejo Jiménez</a:t>
            </a:r>
          </a:p>
          <a:p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3ºEducación Infantil A</a:t>
            </a:r>
          </a:p>
          <a:p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Trabajo individual </a:t>
            </a:r>
            <a:endParaRPr lang="es-ES" sz="2000" b="1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37444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zoobotanicojerez.com/typo3temp/pics/014ad08101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816424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323528" y="764704"/>
            <a:ext cx="1016496" cy="101649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ucia\Pictures\untitled (13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33" y="-171400"/>
            <a:ext cx="9116767" cy="7029400"/>
          </a:xfrm>
          <a:prstGeom prst="rect">
            <a:avLst/>
          </a:prstGeom>
          <a:noFill/>
        </p:spPr>
      </p:pic>
      <p:sp>
        <p:nvSpPr>
          <p:cNvPr id="4" name="3 Explosión 2"/>
          <p:cNvSpPr/>
          <p:nvPr/>
        </p:nvSpPr>
        <p:spPr>
          <a:xfrm>
            <a:off x="251520" y="188640"/>
            <a:ext cx="2448272" cy="2016224"/>
          </a:xfrm>
          <a:prstGeom prst="irregularSeal2">
            <a:avLst/>
          </a:prstGeom>
          <a:solidFill>
            <a:srgbClr val="FF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Snap ITC" pitchFamily="82" charset="0"/>
              </a:rPr>
              <a:t>SOY TINA</a:t>
            </a:r>
            <a:endParaRPr lang="es-ES" sz="2000" dirty="0">
              <a:solidFill>
                <a:schemeClr val="tx1"/>
              </a:solidFill>
              <a:latin typeface="Snap ITC" pitchFamily="82" charset="0"/>
            </a:endParaRPr>
          </a:p>
        </p:txBody>
      </p:sp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7524328" y="764704"/>
            <a:ext cx="1088504" cy="1088504"/>
          </a:xfrm>
          <a:prstGeom prst="rect">
            <a:avLst/>
          </a:prstGeom>
        </p:spPr>
      </p:pic>
      <p:pic>
        <p:nvPicPr>
          <p:cNvPr id="38914" name="Picture 2" descr="https://encrypted-tbn3.gstatic.com/images?q=tbn:ANd9GcSg932Vp8FKcF9ZzGRaSCVQRp--PqDqp6-7HfnQSg5M_4gll9dLf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b="11437"/>
          <a:stretch>
            <a:fillRect/>
          </a:stretch>
        </p:blipFill>
        <p:spPr bwMode="auto">
          <a:xfrm>
            <a:off x="1835696" y="764704"/>
            <a:ext cx="5523384" cy="53285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Flecha abajo"/>
          <p:cNvSpPr/>
          <p:nvPr/>
        </p:nvSpPr>
        <p:spPr>
          <a:xfrm rot="19674104">
            <a:off x="2627784" y="1340768"/>
            <a:ext cx="432048" cy="675456"/>
          </a:xfrm>
          <a:prstGeom prst="down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nap ITC" pitchFamily="82" charset="0"/>
            </a:endParaRPr>
          </a:p>
        </p:txBody>
      </p:sp>
      <p:sp>
        <p:nvSpPr>
          <p:cNvPr id="7" name="6 Flecha abajo"/>
          <p:cNvSpPr/>
          <p:nvPr/>
        </p:nvSpPr>
        <p:spPr>
          <a:xfrm rot="7798973">
            <a:off x="4393524" y="3257784"/>
            <a:ext cx="432048" cy="675456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nap ITC" pitchFamily="82" charset="0"/>
            </a:endParaRPr>
          </a:p>
        </p:txBody>
      </p:sp>
      <p:sp>
        <p:nvSpPr>
          <p:cNvPr id="9" name="8 Flecha abajo"/>
          <p:cNvSpPr/>
          <p:nvPr/>
        </p:nvSpPr>
        <p:spPr>
          <a:xfrm rot="20082794">
            <a:off x="4263513" y="680602"/>
            <a:ext cx="432048" cy="675456"/>
          </a:xfrm>
          <a:prstGeom prst="down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nap ITC" pitchFamily="82" charset="0"/>
            </a:endParaRPr>
          </a:p>
        </p:txBody>
      </p:sp>
      <p:sp>
        <p:nvSpPr>
          <p:cNvPr id="10" name="9 Flecha abajo"/>
          <p:cNvSpPr/>
          <p:nvPr/>
        </p:nvSpPr>
        <p:spPr>
          <a:xfrm rot="4326810">
            <a:off x="5751842" y="1456366"/>
            <a:ext cx="432048" cy="675456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nap ITC" pitchFamily="82" charset="0"/>
            </a:endParaRPr>
          </a:p>
        </p:txBody>
      </p:sp>
      <p:sp>
        <p:nvSpPr>
          <p:cNvPr id="11" name="10 Flecha abajo"/>
          <p:cNvSpPr/>
          <p:nvPr/>
        </p:nvSpPr>
        <p:spPr>
          <a:xfrm rot="7798973">
            <a:off x="4177500" y="4625935"/>
            <a:ext cx="432048" cy="675456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nap ITC" pitchFamily="82" charset="0"/>
            </a:endParaRPr>
          </a:p>
        </p:txBody>
      </p:sp>
      <p:sp>
        <p:nvSpPr>
          <p:cNvPr id="12" name="11 Flecha abajo"/>
          <p:cNvSpPr/>
          <p:nvPr/>
        </p:nvSpPr>
        <p:spPr>
          <a:xfrm rot="224755">
            <a:off x="4623552" y="464577"/>
            <a:ext cx="432048" cy="67545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nap ITC" pitchFamily="82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lucia\Pictures\images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lucia\Pictures\imagesCAV4VO17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683568" y="-33679"/>
            <a:ext cx="6516216" cy="6891679"/>
          </a:xfrm>
          <a:prstGeom prst="ellipse">
            <a:avLst/>
          </a:prstGeom>
          <a:ln w="190500" cap="rnd">
            <a:solidFill>
              <a:srgbClr val="FFFF9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lucia\Pictures\untitled (14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429001"/>
            <a:ext cx="3275856" cy="3428999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6 Explosión 2"/>
          <p:cNvSpPr/>
          <p:nvPr/>
        </p:nvSpPr>
        <p:spPr>
          <a:xfrm>
            <a:off x="0" y="332656"/>
            <a:ext cx="3635896" cy="1296144"/>
          </a:xfrm>
          <a:prstGeom prst="irregularSeal2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Snap ITC" pitchFamily="82" charset="0"/>
              </a:rPr>
              <a:t>ÁRBOLES</a:t>
            </a:r>
            <a:endParaRPr lang="es-ES" b="1" dirty="0">
              <a:solidFill>
                <a:schemeClr val="bg1"/>
              </a:solidFill>
              <a:latin typeface="Snap ITC" pitchFamily="82" charset="0"/>
            </a:endParaRPr>
          </a:p>
        </p:txBody>
      </p:sp>
      <p:sp>
        <p:nvSpPr>
          <p:cNvPr id="8" name="7 Explosión 2"/>
          <p:cNvSpPr/>
          <p:nvPr/>
        </p:nvSpPr>
        <p:spPr>
          <a:xfrm>
            <a:off x="5004048" y="5301208"/>
            <a:ext cx="2520280" cy="1296144"/>
          </a:xfrm>
          <a:prstGeom prst="irregularSeal2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Snap ITC" pitchFamily="82" charset="0"/>
              </a:rPr>
              <a:t>RÍOS</a:t>
            </a:r>
            <a:endParaRPr lang="es-ES" b="1" dirty="0">
              <a:solidFill>
                <a:schemeClr val="bg1"/>
              </a:solidFill>
              <a:latin typeface="Snap ITC" pitchFamily="82" charset="0"/>
            </a:endParaRPr>
          </a:p>
        </p:txBody>
      </p:sp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7380312" y="1196752"/>
            <a:ext cx="1296144" cy="1296144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ucia\Pictures\imagesCA8Z5IT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1655" y="0"/>
            <a:ext cx="9185655" cy="6858000"/>
          </a:xfrm>
          <a:prstGeom prst="rect">
            <a:avLst/>
          </a:prstGeom>
          <a:noFill/>
        </p:spPr>
      </p:pic>
      <p:pic>
        <p:nvPicPr>
          <p:cNvPr id="3074" name="Picture 2" descr="C:\Users\lucia\Pictures\images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32656"/>
            <a:ext cx="6192688" cy="6120680"/>
          </a:xfrm>
          <a:prstGeom prst="ellipse">
            <a:avLst/>
          </a:prstGeom>
          <a:ln w="190500" cap="rnd">
            <a:solidFill>
              <a:srgbClr val="DBB7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Explosión 2"/>
          <p:cNvSpPr/>
          <p:nvPr/>
        </p:nvSpPr>
        <p:spPr>
          <a:xfrm>
            <a:off x="6084168" y="1124744"/>
            <a:ext cx="2520280" cy="1800200"/>
          </a:xfrm>
          <a:prstGeom prst="irregularSeal2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Snap ITC" pitchFamily="82" charset="0"/>
              </a:rPr>
              <a:t>NIDO</a:t>
            </a:r>
            <a:endParaRPr lang="es-ES" sz="2000" dirty="0">
              <a:solidFill>
                <a:schemeClr val="tx1"/>
              </a:solidFill>
              <a:latin typeface="Snap ITC" pitchFamily="82" charset="0"/>
            </a:endParaRPr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 cstate="print"/>
          <a:stretch>
            <a:fillRect/>
          </a:stretch>
        </p:blipFill>
        <p:spPr>
          <a:xfrm>
            <a:off x="827584" y="548680"/>
            <a:ext cx="1080120" cy="108012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lucia\Pictures\imagesCAVSKWG7.jpg"/>
          <p:cNvPicPr>
            <a:picLocks noChangeAspect="1" noChangeArrowheads="1"/>
          </p:cNvPicPr>
          <p:nvPr/>
        </p:nvPicPr>
        <p:blipFill>
          <a:blip r:embed="rId4" cstate="print">
            <a:lum bright="30000" contrast="-10000"/>
          </a:blip>
          <a:srcRect/>
          <a:stretch>
            <a:fillRect/>
          </a:stretch>
        </p:blipFill>
        <p:spPr bwMode="auto">
          <a:xfrm>
            <a:off x="0" y="4412"/>
            <a:ext cx="9149893" cy="6853588"/>
          </a:xfrm>
          <a:prstGeom prst="rect">
            <a:avLst/>
          </a:prstGeom>
          <a:noFill/>
        </p:spPr>
      </p:pic>
      <p:pic>
        <p:nvPicPr>
          <p:cNvPr id="30722" name="Picture 2" descr="C:\Users\lucia\Pictures\untitled (139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55026">
            <a:off x="139968" y="293455"/>
            <a:ext cx="1019175" cy="12763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1772816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Snap ITC" pitchFamily="82" charset="0"/>
              </a:rPr>
              <a:t>RATONCITOS</a:t>
            </a:r>
            <a:endParaRPr lang="es-ES" sz="2000" dirty="0">
              <a:latin typeface="Snap ITC" pitchFamily="82" charset="0"/>
            </a:endParaRPr>
          </a:p>
        </p:txBody>
      </p:sp>
      <p:pic>
        <p:nvPicPr>
          <p:cNvPr id="4" name="Picture 14" descr="https://encrypted-tbn0.gstatic.com/images?q=tbn:ANd9GcTxlSV5Ai5ykp_sJxFJ4D-AKRNyXHGaDUrJvju-XgE5t2PfrluIAg"/>
          <p:cNvPicPr>
            <a:picLocks noChangeAspect="1" noChangeArrowheads="1"/>
          </p:cNvPicPr>
          <p:nvPr/>
        </p:nvPicPr>
        <p:blipFill>
          <a:blip r:embed="rId6" cstate="print"/>
          <a:srcRect t="6720" b="7199"/>
          <a:stretch>
            <a:fillRect/>
          </a:stretch>
        </p:blipFill>
        <p:spPr bwMode="auto">
          <a:xfrm rot="653491">
            <a:off x="7990080" y="251201"/>
            <a:ext cx="971600" cy="16672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732240" y="1988840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latin typeface="Snap ITC" pitchFamily="82" charset="0"/>
              </a:rPr>
              <a:t>RANAS</a:t>
            </a:r>
            <a:endParaRPr lang="es-ES" sz="2200" dirty="0">
              <a:latin typeface="Snap ITC" pitchFamily="82" charset="0"/>
            </a:endParaRPr>
          </a:p>
        </p:txBody>
      </p:sp>
      <p:pic>
        <p:nvPicPr>
          <p:cNvPr id="4098" name="Picture 2" descr="C:\Users\lucia\Pictures\imagesCA5FVEJ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97195">
            <a:off x="3345110" y="4839260"/>
            <a:ext cx="741464" cy="146768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203848" y="6427113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latin typeface="Snap ITC" pitchFamily="82" charset="0"/>
              </a:rPr>
              <a:t>LAGARTIJAS</a:t>
            </a:r>
            <a:endParaRPr lang="es-ES" sz="2200" dirty="0">
              <a:latin typeface="Snap ITC" pitchFamily="82" charset="0"/>
            </a:endParaRPr>
          </a:p>
        </p:txBody>
      </p:sp>
      <p:pic>
        <p:nvPicPr>
          <p:cNvPr id="8" name="Picture 2" descr="C:\Users\lucia\Pictures\untitled (139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5284">
            <a:off x="1231798" y="324842"/>
            <a:ext cx="1019175" cy="1276350"/>
          </a:xfrm>
          <a:prstGeom prst="rect">
            <a:avLst/>
          </a:prstGeom>
          <a:noFill/>
        </p:spPr>
      </p:pic>
      <p:pic>
        <p:nvPicPr>
          <p:cNvPr id="9" name="Picture 14" descr="https://encrypted-tbn0.gstatic.com/images?q=tbn:ANd9GcTxlSV5Ai5ykp_sJxFJ4D-AKRNyXHGaDUrJvju-XgE5t2PfrluIAg"/>
          <p:cNvPicPr>
            <a:picLocks noChangeAspect="1" noChangeArrowheads="1"/>
          </p:cNvPicPr>
          <p:nvPr/>
        </p:nvPicPr>
        <p:blipFill>
          <a:blip r:embed="rId6" cstate="print"/>
          <a:srcRect t="6720" b="7199"/>
          <a:stretch>
            <a:fillRect/>
          </a:stretch>
        </p:blipFill>
        <p:spPr bwMode="auto">
          <a:xfrm rot="20525903">
            <a:off x="6636314" y="251143"/>
            <a:ext cx="1032383" cy="1710417"/>
          </a:xfrm>
          <a:prstGeom prst="rect">
            <a:avLst/>
          </a:prstGeom>
          <a:noFill/>
        </p:spPr>
      </p:pic>
      <p:pic>
        <p:nvPicPr>
          <p:cNvPr id="10" name="Picture 2" descr="C:\Users\lucia\Pictures\imagesCA5FVEJ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38552">
            <a:off x="4930519" y="4854703"/>
            <a:ext cx="734338" cy="1395678"/>
          </a:xfrm>
          <a:prstGeom prst="rect">
            <a:avLst/>
          </a:prstGeom>
          <a:noFill/>
        </p:spPr>
      </p:pic>
      <p:pic>
        <p:nvPicPr>
          <p:cNvPr id="4099" name="Picture 3" descr="C:\Users\lucia\Pictures\imagesCACHY68S.jpg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 l="6522" r="6522" b="7840"/>
          <a:stretch>
            <a:fillRect/>
          </a:stretch>
        </p:blipFill>
        <p:spPr bwMode="auto">
          <a:xfrm>
            <a:off x="2195736" y="764704"/>
            <a:ext cx="4320480" cy="4104456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  <p:pic>
        <p:nvPicPr>
          <p:cNvPr id="13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9" cstate="print"/>
          <a:stretch>
            <a:fillRect/>
          </a:stretch>
        </p:blipFill>
        <p:spPr>
          <a:xfrm>
            <a:off x="539552" y="4797152"/>
            <a:ext cx="1016496" cy="101649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66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ucia\Pictures\imagesCA2ELV5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9144000" cy="7056784"/>
          </a:xfrm>
          <a:prstGeom prst="rect">
            <a:avLst/>
          </a:prstGeom>
          <a:noFill/>
        </p:spPr>
      </p:pic>
      <p:pic>
        <p:nvPicPr>
          <p:cNvPr id="5122" name="Picture 2" descr="C:\Users\lucia\Pictures\untitled (138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9144000" cy="6835815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Explosión 2"/>
          <p:cNvSpPr/>
          <p:nvPr/>
        </p:nvSpPr>
        <p:spPr>
          <a:xfrm rot="21033076">
            <a:off x="684475" y="405089"/>
            <a:ext cx="5042997" cy="1305085"/>
          </a:xfrm>
          <a:prstGeom prst="irregularSeal2">
            <a:avLst/>
          </a:prstGeom>
          <a:solidFill>
            <a:srgbClr val="FFFF99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Snap ITC" pitchFamily="82" charset="0"/>
              </a:rPr>
              <a:t>¡COLORÉANOS!</a:t>
            </a:r>
            <a:endParaRPr lang="es-ES" sz="1600" dirty="0">
              <a:solidFill>
                <a:schemeClr val="tx1"/>
              </a:solidFill>
              <a:latin typeface="Snap ITC" pitchFamily="82" charset="0"/>
            </a:endParaRPr>
          </a:p>
        </p:txBody>
      </p:sp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 cstate="print"/>
          <a:stretch>
            <a:fillRect/>
          </a:stretch>
        </p:blipFill>
        <p:spPr>
          <a:xfrm>
            <a:off x="611560" y="2924944"/>
            <a:ext cx="1368152" cy="1368152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ucia\Pictures\imagesCAXIWS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45" y="0"/>
            <a:ext cx="9166091" cy="6858000"/>
          </a:xfrm>
          <a:prstGeom prst="rect">
            <a:avLst/>
          </a:prstGeom>
          <a:noFill/>
        </p:spPr>
      </p:pic>
      <p:pic>
        <p:nvPicPr>
          <p:cNvPr id="1026" name="Picture 2" descr="C:\Users\lucia\Pictures\img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763688" y="-747464"/>
            <a:ext cx="5760640" cy="8496944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11560" y="98072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haroni" pitchFamily="2" charset="-79"/>
                <a:cs typeface="Aharoni" pitchFamily="2" charset="-79"/>
              </a:rPr>
              <a:t>RITA, LA CIGÜEÑA BLANCA</a:t>
            </a:r>
            <a:endParaRPr lang="es-E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148064" y="53012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haroni" pitchFamily="2" charset="-79"/>
                <a:cs typeface="Aharoni" pitchFamily="2" charset="-79"/>
              </a:rPr>
              <a:t>TINA, LA CIGÜEÑA NEGRA</a:t>
            </a:r>
            <a:endParaRPr lang="es-E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ucia\Pictures\imagesCA1OE1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91" y="1"/>
            <a:ext cx="9149891" cy="6857999"/>
          </a:xfrm>
          <a:prstGeom prst="rect">
            <a:avLst/>
          </a:prstGeom>
          <a:noFill/>
        </p:spPr>
      </p:pic>
      <p:pic>
        <p:nvPicPr>
          <p:cNvPr id="6147" name="Picture 3" descr="C:\Users\lucia\Pictures\imagesCAWB4GM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699792" y="332656"/>
            <a:ext cx="5040560" cy="6264696"/>
          </a:xfrm>
          <a:prstGeom prst="ellipse">
            <a:avLst/>
          </a:prstGeom>
          <a:ln w="190500" cap="rnd">
            <a:solidFill>
              <a:schemeClr val="bg2">
                <a:lumMod val="2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Explosión 2"/>
          <p:cNvSpPr/>
          <p:nvPr/>
        </p:nvSpPr>
        <p:spPr>
          <a:xfrm>
            <a:off x="0" y="836712"/>
            <a:ext cx="3995936" cy="2736304"/>
          </a:xfrm>
          <a:prstGeom prst="irregularSeal2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Snap ITC" pitchFamily="82" charset="0"/>
              </a:rPr>
              <a:t>¿DÓNDE VIVIMOS?</a:t>
            </a:r>
            <a:endParaRPr lang="es-ES" dirty="0">
              <a:latin typeface="Snap ITC" pitchFamily="82" charset="0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 cstate="print"/>
          <a:stretch>
            <a:fillRect/>
          </a:stretch>
        </p:blipFill>
        <p:spPr>
          <a:xfrm>
            <a:off x="971600" y="4509120"/>
            <a:ext cx="1224136" cy="1224136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lucia\Pictures\untitled (145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AutoShape 3" descr="data:image/jpeg;base64,/9j/4AAQSkZJRgABAQAAAQABAAD/2wCEAAkGBxQTERUUExMVFRUVGBgaGRgYFxgXGBwbFxkdGhsaHxkYHiggHBomGxgWITEhJikrLi4uHR8zODMsNygtLisBCgoKDg0OGxAQGy8mHyY0LCw0NzQwMjU0NSw0LCwwLywvLDQsNCwsLywsNCwsLCw3LDQ0LCw0LCwsNDQsLCwsLP/AABEIAN0A5AMBIgACEQEDEQH/xAAbAAEAAQUBAAAAAAAAAAAAAAAAAwIEBQYHAf/EAEEQAAEDAwIDBgQDBQcDBQEAAAEAAhEDITESQQRRYQUGInGBkRMyobEHwfBCUtHh8RQjM2JzosJykrIkNEOD0hb/xAAZAQEAAwEBAAAAAAAAAAAAAAAAAgMEAQX/xAAvEQACAgEEAQEHAwQDAAAAAAAAAQIRAwQSITFBEyIyUWFx4fAUkaEjgdHxBUKx/9oADAMBAAIRAxEAPwDuKIiAIiIAior1msaXPcGtAkucQABzJNgsJxXe/hWC1T4n+mNU3ixxHWVGU4xVyZxyS7ZnkWn8X3+ptjRQqvmcljccpdJVt2f+JNGof8F7QM+JhPoJE+6h62Nq74KnnxqW1vk3lFpnG9+hqb8Km5wvIfDZ/d0uaTvmQqe0PxEpU6TXfBqOqGfBhrSOb/4BcjqMcntTJSzQim2zaa3alFhIdVYC3ILhI9FgeJ78UW6gxjnuDobgNcNjqvb0Wicf27X4x+t9NlOPlDRBIPNxMuj03gXVNOmbiJ52+vnmyxajWTi3GNFKz71cejaO0+/D3QKLNBkGS4E2y0sIuDjM+Sn4Lv1oY48SwmIh1NuQeYJ2WmaRJO5O28eakMZB+W9/Db02vhZ1q8qlbY3y+JvI/ELhoB+HxABwfhj/APStO2e+BqNA4fVThwl5i4GwF9yJ9lqFIyNzqxIuJ6DIgYUdV5HzdfPFhHupT1mSa2rgb51yzaKPfGu1hY7S98El7gGxIkfKAJWI4TtuvRu2q4xPzSRJydJkTJ/UqxrSCSDqPI3wMe080DoG9yIJibeeVQ8uR1bYcmdl4erqY12NQB9wpFyA13loZ8R5aLgF0NBAF7WgAhbV2L3xYyjprOfUc2fEGzPJszM5ueS9LFroydS4LlkXk3VFjexO2qfEtlhhwA1MORP3HVZJbIyUlaJp2ERFI6EREAREQBERAEREAWp94e9FTh6ppBtJxIlviJIB/ebZO3e+HwqjqdJmpzJDi6QAdoAyPZc/NHVUe9znvc90uLjJn+h5bdFg1Oqilti+SjJkfCiXHanFVOJB+K8ubJdp1HSJN9IJsAcSrSlRFOGCT6285H2V00N06gSb+UHrPK1pVuKrRU0hw1C8RtncZuvNWSU7XLKJwUWpPtk5IIkmTbaTgXzjKxNTsw/G1AtDZBANnf8Abz+iyTny6fzBEnAHXKqeZ/mYJ2nmZhIZJY+vJHJjjkq/BTTpRB1TO8mPU7fq6cW3UxxmbWIJ+bpuCvXjxGdhG4PqTsnE0w5sYvO8T9LGUxv2k2MqexpEHC1ctI8Tb7Ewp2MnNs8pHKdsq17J4hhabjUDfcxtnIV028wG2taI/rFlLMqm/BDTu4Lmz15k72AkQBfrM9PZeEyMDHLI5dP5qKvxbWENM6iAQI64/RVozjy8ua1hBgwXE222E+i5HFJq64JSzQTq+TIVTpA0mNpkk3tvnKqdGcuHPHLz57q04NlQD+8dqjBFyOebequasAEi/leegjeSoyjTpOycZWrao8+IJ0yATe5v1geW68qNIb809T1gZ2Cx5bULxUa1ogRpOYnmN/ssiWmbiI85uOcAQpThtrkjCbldr/R61sNyJEb7YzviF7TrEhuf6GP6L2o61gJ6/fr5pRpkD5doIvv+WPZVeOSw2LuS8sq1KjqgYxjbhztIcTMegg3Up78VnPllOnpj5TJPnrkA+y1LiamkTEER5gkxCkpsdl05MxH0E8pWhZpxglHg6sjXso32r394djNT2VbATpaCAT5uFlDQ/ErgnGCarOrmW/2krTgA4EAQMZDrdVZV+yabpIbywVsx6x7fbKcmfNu9ijfe3+9zH0WnhKzSXOh0NcXAR6aStZ4DtqvSuys8nk9xey4OZusRVDmlgA0g2iMHn5R6q5oENG5m1trRz5b9Fjz55Se/9i6M3J8vk6P3O7XfXpOFUHWw3dEBwNxgRIx7LYFyLhOOfRdqo1HA4nIjODnbnlb53M7WdXokPkvYYLjHiBkgxtyW7SapTSg+y+Mv+rNhREW8sC1ft3vZ8Gt8GnT1OaRrLrAB2IjORf8AQ2hci7XrOdWqGpOvW6ZkEBpgC3THQLHrM0scVt7ZXkk0uCLiazqhNR5lz3STjytjb7KJh98e4sZ8rW5IaurMkt897ecrHcR2mGP0/M2JMXMnNuf2uvIhCc2157M2XJCFNvgyUkfn59Tj0WK7ZoNOl25IAMbRaR6ZWTJDhqF9xkcp8lDX4TXGxAgHz5gGIVmF+nNN8FWdepjaXJB2PThkAmZM9Onsrx5vFxmRbfzzN1iuBpOLwbBrc7X9D1lZSmxwyc9QB0jkLHqp6hJTuyvTNvHVUH8Q0BoLgJNgYj2wIQtsd/t6xhQ9pcMHi8f5TgAk3gix2t5L2hw5AF/lAG9iOQ9CqqjtTT5Lrluaa4IqPZrWkuGozzjfeVdsABzPkB+h5qvIFwZ8zHv9/sqGAtzJPMwcYiLRuoynKXvMlDHGCqKKHuaZi95x0jGMWlVlgtJt625EDlsvXAcp5Wi357qWowWgQDk3n1n9WUHPpE1DhsoDSWnw87xPWJ9ljzUqfGIvpjfE+fur5rbjIi4tcbDPPllUYc4k/M6wvyvGmeRKtg0r4sqyJuua5PaHVsk9D7fa5UgIxi+Pm87KhrpMkkbXkHG3MWGQqeJqQQN9jePPqoVbLOkVNmN5nl+h7T5LwXN5+l/KL4Uk2IcQAJtE5JFgPKfVUloi0O69eR5W2XAW3aOsNGiHaSTBm4IHXbzVFDj21PC3JGCOXvMX2Vw4Bw0ncdd+g2jqoWcC2mZaACbZLgPoM39lfFwcNsu/H3KJKanuj15+xeNcQBsAMmAcW9f4KoEwTIG/TlNuUqigQRueombdDsvS/wBd8/TlmVS7ui5JNWW/E1dLScQDyjFrb4VrwPHOqG7IHMTGN/O2FJxnDmoS0OgNAkCIk9OcK+p0NLfIgAEG9vyEf1Vz2QhTVt/wULfOdp0l/JQTaZvEk8uduUAXldI7k8DSZw7atN2s1QCXYx+zHQyFzTjaWprhMagf65Wd/CHtch1ThnGxGtnmLOA+h91p0MI25Psujm25VF+f/Tp6Ii9U3BYbtnu5Srhx0htQkEPi8gaRMZEbLMqLii4McWkBwBiQSPUC59FCcYyVSRxpPs4w5o1SDeYyY9Lz7qHiuCB8VtWQREziIi/8VdaWySYib6SYzkg3VdYASDOJkmZi/ovAWXbJbTFLEpQdkLKDdLbmAP1IUxpgAeKdVpi1xuczm+FZ8C55kuBufDiYPr9+aumu2OMbW6+e8LmXdu7GHbs6Ma/jw2sGhoJs0u3F8TGPP6K+FyZjlYzJ6jAsoqXCgVC5v7WQBqvNt7dVdOeMZtuDGf5KeSUXW0hijNXuLbtCiS0aDBa7UJuJAweiUnuc1pcIkSbOmx2n+KuhRN5zEx0zP9V492kE4GbfaBdQU7jtRPZUtx4Da1j+reYVhxfajGnTeYEkWHS/K/JXFHiWPMhwMZtEfxCircC14ktF9xExj1hTxqMZf1EyGRylH+m0XTC0tEHaZyCPQ/kvHVIsd/1eMHkrfgA9gIcQQ0wDiwMXPkrtwg3H0n68uihNKMmuycJOUU+imqYEnIm5O3UnJiPfqoG8Sxzg0GSPFtb3GfLYqPthoa3U5oMEQDg8xaxE3ThqrSA4MAJuSI9ZO4VsYLZuKnNuezgvXNFoB6RvztyxayqpsJbqBj6X9eX66eNMQZPh+nI9Pb0Xte9y8mBNxz9PrCz8mjgjqTquD1vvsB19VWXE5vtvtY2hJ/atAkTH3KsOO4klrjTM6YBdOBuB5SCpwg5ukQnNQVsuKYc43MRIEmL7efRStcDYNBve8eUQQLBWLOK0Nl51CR4mwIB3jcdbq8ptMHrB5C48Iv6GVKcGiOOaf1LGsyqxztDmuaTIDpJE+Q2vhTM4WqXAuqEjk0RM+v2V5SbLgBeP1leNfp3k3gGLRmDGdl31n4Sv6HFgj5br6kdbhAcAtccE3iNjOLK5JM3MmBck+8YAyo5neZ6/nzVT3HF9Q8rb5j6KMpt9nY44x6KeODtPgsefIbkRvyUXdfhxQ42jV1w0PIdOIcINx5ypahc4/NnMeH1uEYDEW5bEyOmeUlWRzyhzEisKcrl46OzIsF3P42pW4YOqOBIcWzpizbbG5Re3Ce6KkvJ6KdqzOql7oBJmwmwJNuQFyeiqRTOnK+8nGMrcQ59IFojxB3gOoEzYekyZWMLjEGf1O3vZbt3o7uQyrWbWdADnBlQy3Udg5x8IJjYrRmMPINtc52mY6fwXg6jHKM7l5Ms7TLUcU1hI0mGxiTE9MjNko8eHvDWtda5kwA2eXO6n4XhWsb4SbkmTk4vjCj4+lLSdxecSDbPp9F1PHKVfz9vuZJLJGN/x9/sS67wDOeX0jpKu3Uzb5TnMkX5fTqsT2fxDWiC73wBynZXVKq15OmDMyRG/Ppv7KvNilF8FuHNGS57fzLmq9xtJI5apFunLzKicYnkL+3T8krGL5N/XyjKwnFcWTJMjUcE2Clgw+oV58/pmR4LhGwXSfEZJIAi/7qumOA3O0WEevSbQrHs9r750kDTj1zif1lX7fCY88xvzP5dFzN7z5slg9xcURmzg0bZIvExHlzUotYgTbJt5QDmdyoKlRrDe2oi99sao39N1IAdUi4iJHM8+ig10yyL7RTxdAOgOGHT+80Wx1GPUdFWXAbC1hgYOxwfJKh0iTgZxaLbqmkwZHV2JN75IB6+qc7efA4UuPJKwGBIEDkIM5+vr6LHinWcJLvh5gBoMDqeavTab7zIj3M/f0VdKpLm2FotHr58o9V2M3G3RyUFKlZGaEN0u8VgImZnP2XtWm1zdIaBbTAi4sJMb2N5VciCGz1JtNua8aMHp5DYTnMKG5vkm4JcdmuhlSmBaWk/LnF7x6LMUq50glsmAYxnaHFUdl8QXl+rUxjRLRpJ6Z/WVeu0DGOZOkE5sNvdac+W3tlHky4MSS3Rlwe0OJPw/l0uMOHMSIIv6qgAWi3U2gflc9VWBkC5LsDqJtOyVpbOoRb5jjPO1/NZeL48mrmufBjuJ4lxPgJAbAuAc5EmcKQccNPjBkGJHpFucRuqQNVQjVECfD7TixjbosjT4WnJ105cZ9SAtk5Y4xSkvmYsccspNxfyLSnxhdMNIiPmcBIcDfp9fRTMYPM/8h5j0VWqDvbMyPocfz2V12f2ZV4gONFoeGmHEOAvyuY3ws9b37CNcU1w3bN17C7yU/gta5lUOZ4TFNzgSN5aN8win7B7uCnRAqE6yZdpdabC1uQHrKL2MazbF/g1rdRsKIi1EzVvxAoPdQbpDi1ri54Hy6Q0klx5Dl16LQW1PFfeBe2R62z5LslamHNLThwI9xC5P2l2O6g9raphxBIsTaSBeIJi/ReVr8XO/wUZE07RaVHE552j2Bna/3R1xETYTyuMe/wB1T8QD7G4mTy5ICSYBHLp0sd9pC86PC4K5O3ySfD5gnVgfMCD0G6j+FDQbQcaZItHpG2ealpvIIcB4h5QOgA5KJ/iEkknqZ/Qsi3eeg9vgqnmTz/d5x6WNlSGB0TeOdzB5Wz/NT8TWY540uBDWtaSIz1HSyhpOBm2qTzgTz678ki3VhpN0VhsDYdCNvKJHtuo353jNvvfMqWtVB/8AjAkDGbb6rdFEZ2aSMmJH1wcpG3yw0lwiOlWBdFoB05Ag+uFW79QMHOPLdSirpAAaC0mTg3Ob5m0291SWi2k2naZteNuq7u56OKPHfJS7hHP0+Em/hzBiMkcvbPp7Ts6826T9yB6/de/EkXkEYAJAvtm/sq+HaJdcWbb/ADdJ9lxydcnVGN8EZI3xz+u+1woWl2uXCIiL5t/EwpBiJvbrcY9BJ/UKWo7OllvQ+ZAgX8+a7dcUcq+bLDtLizTAMTeJyJAwfP8AJUN46QA1p1Fs4hoImx5bq7r39I9wLeucqSkwaWF5MubqIAIuRMC3vnyVqlBQVxtlThNzdSpFlwLzYPBkm3ykeU5G+TyhZJkF0ugjlmd4wTuFbMgCADbN5zEDlYqaqeVtU8iLxsbKGR7nfRPGtqrslpcEXzpGkbuJEfTyGwVuWgEj5tiDhwFt/ZSQ93hgEC5u5sxybIChc7oWjra22P1lVxu+yyVfA8p8OAQQ2CBHOBEC42wpKjjO8gnmN/OxyveTQDj1leVHTbfc+nTqD9VNtt8kEklwRcYAWwTOsaR/mLrQM3wuifhzSpN4JracyHO+JMTr3xtGmOkLT+7lOl/bKL6x8DJ0W8OsxpnlEkzzhdVp0WtnS0DUZMACTzMZK9PQx9m0/qTxQubm/oVoiL0TUEREAVFWk1whzQ4ciAR7FVogNO/EB4FNlMtp6XHwzOsFuSNgIIHqtMFJsuAJJA8p9xiV0vvTxVFtEsqmPiNcGnQXgOixsCAbrmLQRG0jYzb0GLFeLr4v1OH9imVKXJj+2OI0tGgnU+Ite354wq6HDPc3x1CQMtAhvKCR7q54im18FwmDItEHoR6I92nJ3Ivfb8xM+YVXqVBKK5Mfp3Nyk+Pzsi/sWlsMc1hLgYIJ1dI2EqDiOA1NguIPORE4xkDosoXxHhm0SY226qINkHzic3G/ttzKhHPO7JzwY6oh4ThXMbBeXbXx6ftWx6q6LxYNzEEk352tuQ0+gXtWjDAYiSOs6pEeYj7KisYvvPMX67bqty9R2yaj6apFD3ACSbZmwH6iy8pyYn67+Kwt0j3UVSl8SQ7xYMW+oH5yqaHDmkQGt8JJkk4tt52urVGNd8lblK+uC50NgkmCTAaNz1JtAG36Nvx9DUzw7EGZkCMjyNjOFdNd4emPUjzSjR1O8ToJMe/n+fRQjLa919E5RUltMd8R5LS2CCJIx+yMHlf+ayIY4AFzC2cTp328JVNHhw0Bou0CAbScX9Qfqp/j5Ek6XOLeXl5iT+sdyZN3uojjxuPvM94dga64JbjIwRN/ooQ0NBgaTuNWoc9jHujmwdJwDmQOUqTiajI8LCP8ziSY6XxKq5v6lvFEDbmSbeX0gWVLqjdUamzu0m9779IVT60AkADJ9YzE33WCfUmSXST9TnHmteHD6l2ZM+f06SRsdEl41BwImDBEfUxHXqqCwXvMbxY9P19FFwQaWiGtAsYA3+8quoQNwPMjbboJ+6pcGpNIvjkTgmz01NxaL+0n9AqqAYaBdzgIif0LqDsunW4mt8KgwOAN3ydLRuSY+k3XU+zO7dGjqy8vDQS7pyjF7rRDRZJfIlhayddHO+E7PfWqCmxrnwNTsNMarm9gYcLenRdbY2AByCxfY/Y/watepIPxXS0DZuY9yfYLLL0NHgeKPtdmmMaCIi1kwiIgCIiAse2OzhXpGmXObJBkcxzG46LXaHccG9WqXGb6RpBH3B6rcEVM8GOb3SRFxT7Oa96OymcK9jWay14LjJm7cAEAY97rBhsEOMEYlpDoLsSNtsrrvH8Cys0NqDU0EOjqFrvZ/ddtHirNL6JZLSTdjmuBjqD+SwajRy33Dplbx8mjVuEf8EVGN1N1BpOwOSDuDpwcetl7VOS1sAg2F8mT1vddXrdnMLajWf3Zq/M5oEzzgiCfRat//FVHE66zYEaS1kW3logD6qGXQzVbefz6kXjaNM+KdOkyAL6TnofP+Cx/CcZ8UwPCW3jMj2gDC6pwXcugwnUX1WxAa8ggTnAE9OS13vX3YZwzhxFGm34UgPYB8vqMNPPY/SX6V48blJc/nJH9NkySSTSRrhpgDYbwQAPaLlVUrmYJ8rTy+q27g+C4E8NUrsl5Y1z9D3eJpAnSQIkTzmVge7vZlXitQpljdEEzYXJiNIN7FZpYJKkuW/gXfp5pOXwLBzrmRpB2AGOk55+u6OfIvkERA5A3/ktwodw8663KNLbRuCHfr7LztfuSc0HTAHhebki1jHLZS/SZUroq2SNSe7U2SAJ5DrJ95XlOxB5n6b+ZVDzVZXFF1KoxxmS4BvlF4LbZBVVRpi7RyJnUPKRgqiUHB7ZcEFLdbRj6/G1GVPkJpfK22qes8+iu28UDs4ZmGkR7jOFTxTTpMTIBItgiYFvy5rykDDS7kDGkzJG5Nh5K2Ti4p18imKkpNX8y04/iS1saTpJAc4HbljcbqShTpkNc0G9wDP2HrdXPEUg9hBGR6kZBvYkKujQDBpEw2RGo/mu+qlClwznpN5LfKKKvDAi3hN7gxcXvGVcd1u6XEcRL3N0UzIDnglxj90HlzxlR0Wajobd2wIsR0jlyXWOweDNHh6dN0amtvGJN/Xz3WnR3O4vosWlhOak/Ba91uxncLSNNzmOEyNLAzOZ5lZpEXpxioqkbopJUgiIpHQiIgCIiAIiIAiIgCIiAIiIAqXsBBBAIIgg4IOyqRAct71923cM8vYCaDsEfsz+yd45FR90e3v7LUh/+FUjVzbycIz1C6pVphwLXAEEQQbgg7QuRd6uzRw/EvY0Qww5n/S7b0II9F5WowvBJZMf59jdiyLKtkjrzXAiRcHBXq5v3L70ij/c1nf3Z+R37h3B30n6fa+7y99hDqXDGTcGpsP8Ap5nqtcdZjcN7f9jO8Et21FHf7tOi5zabXE1GE6oAgTsXZm2B6rX+C4GtX/wmveBmMAjAmYJ9f5w9hdnHiK7Kexu48mgy4/l6rr9Ci1jQ1jQ1oEACwCx48P6mTyS4RzPgxxruzTOzO5biwmu6HEWa04dtLgYIxYLFjupxWot+GAB+1rGk/Un6BdLRa3osTSRm9OJo3Adx362uq1GFti5sE+bZEA+a2uv2PQe9r3UmFzcGPS/P1V8ithp8cFSRJRSIqHDsYIY1rQNgAB9FKiK4kEREAREQBERAEREAREQBERAEREAREQBERAFov4mcL/g1RzLD/wCQ+zlvS1v8QKGrgnH9xzHfXT/yVGqjuxSLcLqaOYvpWkYUXDUb77+0q5oPhvqq3sgGF4VHpUbn+G3BWq1yMxTb5C5/4+y3hYTuZSDeCoxuCT5kkrNr3tPHbiijzM0rmwiIrisIiIAiIgCIiAIiIAiIgCIiAIiIAiIgCIiAIiIAiIgC1j8RKscHE/M9ozmJPrhbOtK/E6t/d0WRl7nT/wBLYj/f9FRqnWGRbhV5EaDTbAaACfEp+JNkghljeErXb7Lw/B6R1fuq+eDof6bR7W/JZVa73Br6uCYP3HOb9Z+xC2Je/hd44v5I8vIqmwiIrCAREQBERAEREAREQBERAEREAREQBERAEREAREQBERAFov4nn/2//wBn/Fb0ubfiNxQdxLWDNNl/N149o91l1rrC/wCxfp1eRGuVDYN57rziR4R5hVFvykmIVVTB8l4x6JvH4Z1JoVW3tUnpdo/gVuK5/wDhjW8dZk5a10eRINvULoC9rSO8MTzdQqyMIiLSUhERAEREAREQBERAEREAREQBERAEREAREQBElWnZ/aVKtr+G8ONN7mPG4c0kGR6WO6HLXRdrwuAiTnHVQ8VxbaenUbvOlo3JguPs1rj6LXOGqip2vWkl3wKDQwbNNSHOI6kaRPouNkZTUWl8XRtJK4t2pxfxuIqP/eeSPKfCPaF1HtztCOCfUHhL6Y03FjUEC4sYmfRcqZwxFzgcpP0F15n/ACE7cYL6m3TNJOTZ7xnyEDJ5KbZR0gHEOBBGBHTNuarrNkWvOPI9Vhaa5ZrjOMuU+zYPw1P/AKmp/pH/AMmrpC5R3G48UuJ1PcGt+G/UTiGjV/xW89jd6qXEtqPY17aVMgfEeIBJ2AEnl7heroZL0v3PP1U4rJTfLRnkVGu/65qx7L7VFdpewEMD3MBP7ekwSBs2Z9lstFO5XRkUVr2dxrarNbcant9WPLD9Wq6XQnatBERDoREQBERAEREAREQBERAEREAWG74cS+nwVd9Nxa9rZBGQZCzKsO3+CFbhq1MmA9jhPK0g+8Lj6IZE3BpHKq/eTiatX4weKdT4fwg5gEaTc/NOTyxA5K24Ti6tFxq03uFQ5cDd15vkGTe/VWHDcCWQQ8b/ALPMRzV7SpOBPikWtH81inuvs8FOb5ldlxxfbXE1XMfUrFzqclkNaIJyYAAJwPdU0e3K7a/9oLm/GIIcS0Q4EQGkC0QGewVk/hTqkOHt/NVP4Yk/MPb+ae18Tl5O7f7kR7WrmnTpF40U3SGxOnVtHITA3Ewo2cdV8UkEif2edoUh7On9q9tv587ozgjI8Y/7b/dJQUu0jinqFXtPj5nlGo8AmxJNxtPP2RlZ1OALjAmbSfPzsvHPLHxkQTy2/koKtQ36mP8Aao7OeUdWfLDlSdq/Px7/AHJTxhIc0gEGNRGTO/0KyVPvRX006WprKLABpDBtcEnJMx5rAU6pm+8DlgylSobi1558/NTUFG0iv18je5ydm0cN3z4xtRpc4P0hwIc0AEEZJbuIEQo+F7eq0qdGnT8PwnVHA3I8YI+XBiTCwRcR6hv1EWVVOsS2DeCBP690bkdWfI1zJ/n+kdL/AAs4suoVabiCWVSfSp4vvqW7LlP4TVyOKqsmQ+nqPm12f9xXVlqh0e1op7sKCIimawiIgCIiAIiI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5605" name="Picture 5" descr="C:\Users\lucia\Pictures\untitled (128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51520" y="548680"/>
            <a:ext cx="3384376" cy="4680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C:\Users\lucia\Pictures\imagesCA3H99GB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548680"/>
            <a:ext cx="2143125" cy="2143125"/>
          </a:xfrm>
          <a:prstGeom prst="rect">
            <a:avLst/>
          </a:prstGeom>
          <a:noFill/>
        </p:spPr>
      </p:pic>
      <p:pic>
        <p:nvPicPr>
          <p:cNvPr id="25607" name="Picture 7" descr="C:\Users\lucia\Pictures\imagesCA2JKUTM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4365104"/>
            <a:ext cx="2197313" cy="2088232"/>
          </a:xfrm>
          <a:prstGeom prst="rect">
            <a:avLst/>
          </a:prstGeom>
          <a:noFill/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2" cstate="print"/>
          <a:stretch>
            <a:fillRect/>
          </a:stretch>
        </p:blipFill>
        <p:spPr>
          <a:xfrm>
            <a:off x="6876256" y="4581128"/>
            <a:ext cx="304800" cy="3048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13" cstate="print"/>
          <a:stretch>
            <a:fillRect/>
          </a:stretch>
        </p:blipFill>
        <p:spPr>
          <a:xfrm>
            <a:off x="8100392" y="692696"/>
            <a:ext cx="304800" cy="304800"/>
          </a:xfrm>
          <a:prstGeom prst="rect">
            <a:avLst/>
          </a:prstGeom>
        </p:spPr>
      </p:pic>
      <p:pic>
        <p:nvPicPr>
          <p:cNvPr id="2051" name="Picture 3" descr="C:\Users\lucia\Pictures\imagesCAR9UDMW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3928" y="2060848"/>
            <a:ext cx="2160240" cy="1944216"/>
          </a:xfrm>
          <a:prstGeom prst="rect">
            <a:avLst/>
          </a:prstGeom>
          <a:noFill/>
        </p:spPr>
      </p:pic>
      <p:pic>
        <p:nvPicPr>
          <p:cNvPr id="11" name="Sonido grabado">
            <a:hlinkClick r:id="" action="ppaction://media"/>
          </p:cNvPr>
          <p:cNvPicPr>
            <a:picLocks noRot="1" noChangeAspect="1"/>
          </p:cNvPicPr>
          <p:nvPr>
            <a:wavAudioFile r:embed="rId3" name="Sonido grabado"/>
          </p:nvPr>
        </p:nvPicPr>
        <p:blipFill>
          <a:blip r:embed="rId15" cstate="print"/>
          <a:stretch>
            <a:fillRect/>
          </a:stretch>
        </p:blipFill>
        <p:spPr>
          <a:xfrm>
            <a:off x="4419600" y="3140968"/>
            <a:ext cx="440432" cy="44043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6732240" y="24928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haroni" pitchFamily="2" charset="-79"/>
                <a:cs typeface="Aharoni" pitchFamily="2" charset="-79"/>
              </a:rPr>
              <a:t>CASA</a:t>
            </a:r>
            <a:endParaRPr lang="es-E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012160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haroni" pitchFamily="2" charset="-79"/>
                <a:cs typeface="Aharoni" pitchFamily="2" charset="-79"/>
              </a:rPr>
              <a:t>LAGO</a:t>
            </a:r>
            <a:endParaRPr lang="es-E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83968" y="35010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CUEVA</a:t>
            </a:r>
            <a:endParaRPr lang="es-ES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6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  <p:bldP spid="13" grpId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lucia\Pictures\untitled (13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25"/>
            <a:ext cx="9144000" cy="6849175"/>
          </a:xfrm>
          <a:prstGeom prst="rect">
            <a:avLst/>
          </a:prstGeom>
          <a:noFill/>
        </p:spPr>
      </p:pic>
      <p:pic>
        <p:nvPicPr>
          <p:cNvPr id="6" name="Picture 2" descr="C:\Users\lucia\Pictures\untitled (138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185"/>
            <a:ext cx="9144000" cy="6835815"/>
          </a:xfrm>
          <a:prstGeom prst="ellipse">
            <a:avLst/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6 Cara sonriente"/>
          <p:cNvSpPr/>
          <p:nvPr/>
        </p:nvSpPr>
        <p:spPr>
          <a:xfrm>
            <a:off x="1475656" y="692696"/>
            <a:ext cx="1800200" cy="1728192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dondear rectángulo de esquina sencilla">
            <a:hlinkClick r:id="rId5" action="ppaction://hlinksldjump"/>
          </p:cNvPr>
          <p:cNvSpPr/>
          <p:nvPr/>
        </p:nvSpPr>
        <p:spPr>
          <a:xfrm>
            <a:off x="6156176" y="5733256"/>
            <a:ext cx="2376264" cy="792088"/>
          </a:xfrm>
          <a:prstGeom prst="round1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Black" pitchFamily="34" charset="0"/>
              </a:rPr>
              <a:t>SIGUIENTE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 cstate="print"/>
          <a:stretch>
            <a:fillRect/>
          </a:stretch>
        </p:blipFill>
        <p:spPr>
          <a:xfrm>
            <a:off x="7308304" y="1556792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lucia\Pictures\imagesCAXAE1Y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C:\Users\lucia\Pictures\untitled (13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340768"/>
            <a:ext cx="247650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11 Redondear rectángulo de esquina sencilla">
            <a:hlinkClick r:id="rId5" action="ppaction://hlinksldjump"/>
          </p:cNvPr>
          <p:cNvSpPr/>
          <p:nvPr/>
        </p:nvSpPr>
        <p:spPr>
          <a:xfrm>
            <a:off x="827584" y="5589240"/>
            <a:ext cx="2376264" cy="792088"/>
          </a:xfrm>
          <a:prstGeom prst="round1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Black" pitchFamily="34" charset="0"/>
              </a:rPr>
              <a:t>INTÉNTALO DE NUEVO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13" name="12 Cara sonriente"/>
          <p:cNvSpPr/>
          <p:nvPr/>
        </p:nvSpPr>
        <p:spPr>
          <a:xfrm>
            <a:off x="611560" y="764704"/>
            <a:ext cx="2016224" cy="220486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 cstate="print"/>
          <a:stretch>
            <a:fillRect/>
          </a:stretch>
        </p:blipFill>
        <p:spPr>
          <a:xfrm>
            <a:off x="7380312" y="908720"/>
            <a:ext cx="115212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cia\Pictures\imagesCA2ELV5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8318158" cy="5544616"/>
          </a:xfrm>
        </p:spPr>
        <p:txBody>
          <a:bodyPr>
            <a:normAutofit/>
          </a:bodyPr>
          <a:lstStyle/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88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88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88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11560" y="188640"/>
            <a:ext cx="8136904" cy="908720"/>
          </a:xfrm>
          <a:prstGeom prst="roundRect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PROYECTO: Las aves de Castilla- La Mancha</a:t>
            </a:r>
            <a:endParaRPr lang="es-ES" sz="25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9" name="8 Recortar rectángulo de esquina del mismo lado"/>
          <p:cNvSpPr/>
          <p:nvPr/>
        </p:nvSpPr>
        <p:spPr>
          <a:xfrm>
            <a:off x="1763688" y="1196752"/>
            <a:ext cx="5184576" cy="504056"/>
          </a:xfrm>
          <a:prstGeom prst="snip2SameRect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ALUMNOS DE 4 AÑOS</a:t>
            </a:r>
            <a:endParaRPr lang="es-ES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251520" y="1916832"/>
            <a:ext cx="8424936" cy="266429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nap ITC" pitchFamily="82" charset="0"/>
                <a:ea typeface="Tahoma" pitchFamily="34" charset="0"/>
                <a:cs typeface="Times New Roman" pitchFamily="18" charset="0"/>
              </a:rPr>
              <a:t>Objetivos</a:t>
            </a:r>
          </a:p>
          <a:p>
            <a:pPr marL="342900" indent="-342900" algn="ctr">
              <a:buAutoNum type="arabicPeriod"/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Identificar a la cigüeña blanca y a la cigüeña negra. </a:t>
            </a:r>
          </a:p>
          <a:p>
            <a:pPr marL="342900" indent="-342900" algn="ctr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1.1. Aprender las características físicas de la cigüeña blanca y de la cigüeña negra. </a:t>
            </a:r>
          </a:p>
          <a:p>
            <a:pPr marL="342900" indent="-342900" algn="ctr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1.2. Conocer  dónde suele habitar cada una. </a:t>
            </a:r>
          </a:p>
          <a:p>
            <a:pPr marL="342900" indent="-342900" algn="ctr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1.3. Saber dónde suelen hacer sus nidos. </a:t>
            </a:r>
          </a:p>
          <a:p>
            <a:pPr marL="342900" indent="-342900" algn="ctr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1.3. Aprender qué suele comer cada una.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Escuchar atentamente las explicaciones.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3. Participar en las actividades.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4. Respetar las normas</a:t>
            </a:r>
            <a:endParaRPr lang="es-ES" dirty="0"/>
          </a:p>
        </p:txBody>
      </p:sp>
      <p:sp>
        <p:nvSpPr>
          <p:cNvPr id="14" name="13 Documento"/>
          <p:cNvSpPr/>
          <p:nvPr/>
        </p:nvSpPr>
        <p:spPr>
          <a:xfrm>
            <a:off x="755576" y="4869160"/>
            <a:ext cx="7056784" cy="1800200"/>
          </a:xfrm>
          <a:prstGeom prst="flowChartDocument">
            <a:avLst/>
          </a:prstGeom>
          <a:blipFill>
            <a:blip r:embed="rId5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331640" y="5085184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Snap ITC" pitchFamily="82" charset="0"/>
                <a:ea typeface="Tahoma" pitchFamily="34" charset="0"/>
                <a:cs typeface="Times New Roman" pitchFamily="18" charset="0"/>
              </a:rPr>
              <a:t>CONTENIDOS</a:t>
            </a:r>
            <a:endParaRPr lang="es-ES" b="1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Snap ITC" pitchFamily="82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 cigüeña blanca y la cigüeña negra: 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características físicas, hábitat, nidos y alimentación.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1" animBg="1"/>
      <p:bldP spid="13" grpId="0" animBg="1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lucia\Pictures\imagesCA5885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85385"/>
          </a:xfrm>
          <a:prstGeom prst="rect">
            <a:avLst/>
          </a:prstGeom>
          <a:noFill/>
        </p:spPr>
      </p:pic>
      <p:pic>
        <p:nvPicPr>
          <p:cNvPr id="21506" name="Picture 2" descr="C:\Users\lucia\Pictures\untitled (148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196752"/>
            <a:ext cx="2486025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C:\Users\lucia\Pictures\imagesCA3H99GB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1556792"/>
            <a:ext cx="2143125" cy="2143125"/>
          </a:xfrm>
          <a:prstGeom prst="rect">
            <a:avLst/>
          </a:prstGeom>
          <a:noFill/>
        </p:spPr>
      </p:pic>
      <p:pic>
        <p:nvPicPr>
          <p:cNvPr id="7" name="Picture 4" descr="C:\Users\lucia\Pictures\untitled (146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620688"/>
            <a:ext cx="2171700" cy="2105025"/>
          </a:xfrm>
          <a:prstGeom prst="rect">
            <a:avLst/>
          </a:prstGeom>
          <a:noFill/>
        </p:spPr>
      </p:pic>
      <p:pic>
        <p:nvPicPr>
          <p:cNvPr id="10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2" cstate="print"/>
          <a:stretch>
            <a:fillRect/>
          </a:stretch>
        </p:blipFill>
        <p:spPr>
          <a:xfrm>
            <a:off x="4283968" y="1916832"/>
            <a:ext cx="304800" cy="3048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13" cstate="print"/>
          <a:stretch>
            <a:fillRect/>
          </a:stretch>
        </p:blipFill>
        <p:spPr>
          <a:xfrm>
            <a:off x="7020272" y="1700808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lucia\Pictures\images (13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4581128"/>
            <a:ext cx="2302830" cy="1735715"/>
          </a:xfrm>
          <a:prstGeom prst="rect">
            <a:avLst/>
          </a:prstGeom>
          <a:noFill/>
        </p:spPr>
      </p:pic>
      <p:pic>
        <p:nvPicPr>
          <p:cNvPr id="12" name="Sonido grabado">
            <a:hlinkClick r:id="" action="ppaction://media"/>
          </p:cNvPr>
          <p:cNvPicPr>
            <a:picLocks noRot="1" noChangeAspect="1"/>
          </p:cNvPicPr>
          <p:nvPr>
            <a:wavAudioFile r:embed="rId3" name="Sonido grabado"/>
          </p:nvPr>
        </p:nvPicPr>
        <p:blipFill>
          <a:blip r:embed="rId15" cstate="print"/>
          <a:stretch>
            <a:fillRect/>
          </a:stretch>
        </p:blipFill>
        <p:spPr>
          <a:xfrm>
            <a:off x="5364088" y="4725144"/>
            <a:ext cx="304800" cy="30480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4139952" y="27809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ÁRBOLES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732240" y="37170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CASA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788024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RÍOS</a:t>
            </a:r>
            <a:endParaRPr lang="es-E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1520" y="5805264"/>
            <a:ext cx="295232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  <a:hlinkClick r:id="rId16" action="ppaction://hlinksldjump"/>
              </a:rPr>
              <a:t>CONTINUAR</a:t>
            </a:r>
            <a:endParaRPr lang="es-ES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1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7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0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lucia\Pictures\untitled (13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25"/>
            <a:ext cx="9144000" cy="6849175"/>
          </a:xfrm>
          <a:prstGeom prst="rect">
            <a:avLst/>
          </a:prstGeom>
          <a:noFill/>
        </p:spPr>
      </p:pic>
      <p:sp>
        <p:nvSpPr>
          <p:cNvPr id="7" name="6 Cara sonriente"/>
          <p:cNvSpPr/>
          <p:nvPr/>
        </p:nvSpPr>
        <p:spPr>
          <a:xfrm>
            <a:off x="467544" y="332656"/>
            <a:ext cx="1800200" cy="1728192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dondear rectángulo de esquina sencilla"/>
          <p:cNvSpPr/>
          <p:nvPr/>
        </p:nvSpPr>
        <p:spPr>
          <a:xfrm>
            <a:off x="6012160" y="5733256"/>
            <a:ext cx="2376264" cy="792088"/>
          </a:xfrm>
          <a:prstGeom prst="round1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Black" pitchFamily="34" charset="0"/>
                <a:hlinkClick r:id="rId4" action="ppaction://hlinksldjump"/>
              </a:rPr>
              <a:t>SIGUIENTE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7308304" y="1556792"/>
            <a:ext cx="1008112" cy="1008112"/>
          </a:xfrm>
          <a:prstGeom prst="rect">
            <a:avLst/>
          </a:prstGeom>
        </p:spPr>
      </p:pic>
      <p:pic>
        <p:nvPicPr>
          <p:cNvPr id="1027" name="Picture 3" descr="C:\Users\lucia\Pictures\imagesCAWB4GM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836712"/>
            <a:ext cx="3292316" cy="4190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lucia\Pictures\imagesCAXAE1Y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11 Redondear rectángulo de esquina sencilla"/>
          <p:cNvSpPr/>
          <p:nvPr/>
        </p:nvSpPr>
        <p:spPr>
          <a:xfrm>
            <a:off x="827584" y="5589240"/>
            <a:ext cx="2376264" cy="792088"/>
          </a:xfrm>
          <a:prstGeom prst="round1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Black" pitchFamily="34" charset="0"/>
              </a:rPr>
              <a:t>INTÉNTALO DE </a:t>
            </a:r>
            <a:r>
              <a:rPr lang="es-ES" b="1" dirty="0" smtClean="0">
                <a:latin typeface="Arial Black" pitchFamily="34" charset="0"/>
                <a:hlinkClick r:id="rId4" action="ppaction://hlinksldjump"/>
              </a:rPr>
              <a:t>NUEVO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13" name="12 Cara sonriente"/>
          <p:cNvSpPr/>
          <p:nvPr/>
        </p:nvSpPr>
        <p:spPr>
          <a:xfrm>
            <a:off x="611560" y="764704"/>
            <a:ext cx="2016224" cy="220486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7380312" y="908720"/>
            <a:ext cx="1152128" cy="1152128"/>
          </a:xfrm>
          <a:prstGeom prst="rect">
            <a:avLst/>
          </a:prstGeom>
        </p:spPr>
      </p:pic>
      <p:pic>
        <p:nvPicPr>
          <p:cNvPr id="7" name="Picture 2" descr="C:\Users\lucia\Pictures\imagesCACHY68S.jpg"/>
          <p:cNvPicPr>
            <a:picLocks noChangeAspect="1" noChangeArrowheads="1"/>
          </p:cNvPicPr>
          <p:nvPr/>
        </p:nvPicPr>
        <p:blipFill>
          <a:blip r:embed="rId6" cstate="print"/>
          <a:srcRect b="11513"/>
          <a:stretch>
            <a:fillRect/>
          </a:stretch>
        </p:blipFill>
        <p:spPr bwMode="auto">
          <a:xfrm>
            <a:off x="3347864" y="1052736"/>
            <a:ext cx="3672408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lucia\Pictures\imagesCAETO0U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5" name="Picture 5" descr="C:\Users\lucia\Pictures\untitled (149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4675" y="0"/>
            <a:ext cx="2219325" cy="2232248"/>
          </a:xfrm>
          <a:prstGeom prst="rect">
            <a:avLst/>
          </a:prstGeom>
          <a:noFill/>
        </p:spPr>
      </p:pic>
      <p:pic>
        <p:nvPicPr>
          <p:cNvPr id="15366" name="Picture 6" descr="C:\Users\lucia\Pictures\untitled (138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6672"/>
            <a:ext cx="1187624" cy="2592288"/>
          </a:xfrm>
          <a:prstGeom prst="rect">
            <a:avLst/>
          </a:prstGeom>
          <a:noFill/>
        </p:spPr>
      </p:pic>
      <p:pic>
        <p:nvPicPr>
          <p:cNvPr id="15367" name="Picture 7" descr="C:\Users\lucia\Pictures\imagesCAWB4G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789040"/>
            <a:ext cx="1115616" cy="2619375"/>
          </a:xfrm>
          <a:prstGeom prst="rect">
            <a:avLst/>
          </a:prstGeom>
          <a:noFill/>
        </p:spPr>
      </p:pic>
      <p:pic>
        <p:nvPicPr>
          <p:cNvPr id="15370" name="Picture 10" descr="C:\Users\lucia\Pictures\untitled (150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7550" y="2348880"/>
            <a:ext cx="2076450" cy="2200275"/>
          </a:xfrm>
          <a:prstGeom prst="rect">
            <a:avLst/>
          </a:prstGeom>
          <a:noFill/>
        </p:spPr>
      </p:pic>
      <p:cxnSp>
        <p:nvCxnSpPr>
          <p:cNvPr id="9" name="8 Conector recto de flecha"/>
          <p:cNvCxnSpPr/>
          <p:nvPr/>
        </p:nvCxnSpPr>
        <p:spPr>
          <a:xfrm>
            <a:off x="1763688" y="1916832"/>
            <a:ext cx="4968552" cy="136815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1691680" y="908720"/>
            <a:ext cx="4824536" cy="38884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9" cstate="print"/>
          <a:stretch>
            <a:fillRect/>
          </a:stretch>
        </p:blipFill>
        <p:spPr>
          <a:xfrm>
            <a:off x="3779912" y="5661248"/>
            <a:ext cx="936104" cy="936104"/>
          </a:xfrm>
          <a:prstGeom prst="rect">
            <a:avLst/>
          </a:prstGeom>
        </p:spPr>
      </p:pic>
      <p:pic>
        <p:nvPicPr>
          <p:cNvPr id="13" name="Picture 3" descr="C:\Users\lucia\Pictures\imagesCAR9UDMW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83760" y="4725144"/>
            <a:ext cx="2160240" cy="1944216"/>
          </a:xfrm>
          <a:prstGeom prst="rect">
            <a:avLst/>
          </a:prstGeom>
          <a:noFill/>
        </p:spPr>
      </p:pic>
      <p:sp>
        <p:nvSpPr>
          <p:cNvPr id="16" name="15 Multiplicar"/>
          <p:cNvSpPr/>
          <p:nvPr/>
        </p:nvSpPr>
        <p:spPr>
          <a:xfrm>
            <a:off x="7020272" y="4653136"/>
            <a:ext cx="2267744" cy="2060848"/>
          </a:xfrm>
          <a:prstGeom prst="mathMultiply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1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lucia\Pictures\imagesCAXAE1Y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Explosión 2"/>
          <p:cNvSpPr/>
          <p:nvPr/>
        </p:nvSpPr>
        <p:spPr>
          <a:xfrm>
            <a:off x="827584" y="0"/>
            <a:ext cx="4427984" cy="2664296"/>
          </a:xfrm>
          <a:prstGeom prst="irregularSeal2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Snap ITC" pitchFamily="82" charset="0"/>
              </a:rPr>
              <a:t>¿Qué nos gusta comer?</a:t>
            </a:r>
            <a:endParaRPr lang="es-ES" dirty="0">
              <a:latin typeface="Snap ITC" pitchFamily="82" charset="0"/>
            </a:endParaRPr>
          </a:p>
        </p:txBody>
      </p:sp>
      <p:pic>
        <p:nvPicPr>
          <p:cNvPr id="5" name="Picture 6" descr="C:\Users\lucia\Pictures\untitled (138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636912"/>
            <a:ext cx="2232248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7" descr="C:\Users\lucia\Pictures\imagesCAWB4GM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580112" y="2636912"/>
            <a:ext cx="2232248" cy="3123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7164288" y="548680"/>
            <a:ext cx="1312912" cy="1312912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ucia\Pictures\imagesCAHABZS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C:\Users\lucia\Pictures\untitled (13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247650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0" descr="http://4.bp.blogspot.com/-FyCbYM3Umz8/Tqk_CwkiUNI/AAAAAAAABGI/bBhH0rc5YJA/s1600/PRACTICA+GUSANO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04664"/>
            <a:ext cx="2160240" cy="1728192"/>
          </a:xfrm>
          <a:prstGeom prst="rect">
            <a:avLst/>
          </a:prstGeom>
          <a:noFill/>
        </p:spPr>
      </p:pic>
      <p:pic>
        <p:nvPicPr>
          <p:cNvPr id="8" name="Picture 14" descr="https://encrypted-tbn0.gstatic.com/images?q=tbn:ANd9GcTxlSV5Ai5ykp_sJxFJ4D-AKRNyXHGaDUrJvju-XgE5t2PfrluIA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t="6720" b="7199"/>
          <a:stretch>
            <a:fillRect/>
          </a:stretch>
        </p:blipFill>
        <p:spPr bwMode="auto">
          <a:xfrm>
            <a:off x="5076056" y="2420888"/>
            <a:ext cx="2143125" cy="1844824"/>
          </a:xfrm>
          <a:prstGeom prst="rect">
            <a:avLst/>
          </a:prstGeom>
          <a:noFill/>
        </p:spPr>
      </p:pic>
      <p:pic>
        <p:nvPicPr>
          <p:cNvPr id="11271" name="Picture 7" descr="https://encrypted-tbn0.gstatic.com/images?q=tbn:ANd9GcSjxtVIIanUOu1afmYGvVIB6Vf_X2bzd_D-UUyVQun4BRCWPf73mCm6sQOB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653136"/>
            <a:ext cx="1905000" cy="1905000"/>
          </a:xfrm>
          <a:prstGeom prst="rect">
            <a:avLst/>
          </a:prstGeom>
          <a:noFill/>
        </p:spPr>
      </p:pic>
      <p:pic>
        <p:nvPicPr>
          <p:cNvPr id="10" name="Picture 19" descr="C:\Users\lucia\Pictures\untitled (133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404664"/>
            <a:ext cx="2016224" cy="1772816"/>
          </a:xfrm>
          <a:prstGeom prst="rect">
            <a:avLst/>
          </a:prstGeom>
          <a:noFill/>
        </p:spPr>
      </p:pic>
      <p:pic>
        <p:nvPicPr>
          <p:cNvPr id="11" name="Picture 21" descr="https://encrypted-tbn1.gstatic.com/images?q=tbn:ANd9GcR0Wn9-hsnEE3SM4aZGbJF76A1bOky7eA5IkiwO2-IOn7cgIKwC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4581128"/>
            <a:ext cx="2143125" cy="195448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51520" y="5805264"/>
            <a:ext cx="295232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  <a:hlinkClick r:id="rId12" action="ppaction://hlinksldjump"/>
              </a:rPr>
              <a:t>CONTINUAR</a:t>
            </a:r>
            <a:endParaRPr lang="es-ES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lucia\Pictures\untitled (13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25"/>
            <a:ext cx="9144000" cy="6849175"/>
          </a:xfrm>
          <a:prstGeom prst="rect">
            <a:avLst/>
          </a:prstGeom>
          <a:noFill/>
        </p:spPr>
      </p:pic>
      <p:pic>
        <p:nvPicPr>
          <p:cNvPr id="11" name="Picture 2" descr="C:\Users\lucia\Pictures\untitled (138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35814"/>
          </a:xfrm>
          <a:prstGeom prst="ellipse">
            <a:avLst/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6444208" y="2204864"/>
            <a:ext cx="1008112" cy="1008112"/>
          </a:xfrm>
          <a:prstGeom prst="rect">
            <a:avLst/>
          </a:prstGeom>
        </p:spPr>
      </p:pic>
      <p:sp>
        <p:nvSpPr>
          <p:cNvPr id="7" name="6 Cara sonriente"/>
          <p:cNvSpPr/>
          <p:nvPr/>
        </p:nvSpPr>
        <p:spPr>
          <a:xfrm>
            <a:off x="2123728" y="2204864"/>
            <a:ext cx="1800200" cy="1728192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dondear rectángulo de esquina sencilla"/>
          <p:cNvSpPr/>
          <p:nvPr/>
        </p:nvSpPr>
        <p:spPr>
          <a:xfrm>
            <a:off x="5436096" y="5517232"/>
            <a:ext cx="2376264" cy="792088"/>
          </a:xfrm>
          <a:prstGeom prst="round1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Black" pitchFamily="34" charset="0"/>
                <a:hlinkClick r:id="rId6" action="ppaction://hlinksldjump"/>
              </a:rPr>
              <a:t>SIGUIENTE</a:t>
            </a:r>
            <a:endParaRPr lang="es-ES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lucia\Pictures\imagesCAXAE1Y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11 Redondear rectángulo de esquina sencilla"/>
          <p:cNvSpPr/>
          <p:nvPr/>
        </p:nvSpPr>
        <p:spPr>
          <a:xfrm>
            <a:off x="827584" y="5589240"/>
            <a:ext cx="2376264" cy="792088"/>
          </a:xfrm>
          <a:prstGeom prst="round1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Black" pitchFamily="34" charset="0"/>
                <a:hlinkClick r:id="rId4" action="ppaction://hlinksldjump"/>
              </a:rPr>
              <a:t>INTÉNTALO</a:t>
            </a:r>
            <a:r>
              <a:rPr lang="es-ES" b="1" dirty="0" smtClean="0">
                <a:latin typeface="Arial Black" pitchFamily="34" charset="0"/>
              </a:rPr>
              <a:t> DE NUEVO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13" name="12 Cara sonriente"/>
          <p:cNvSpPr/>
          <p:nvPr/>
        </p:nvSpPr>
        <p:spPr>
          <a:xfrm>
            <a:off x="611560" y="764704"/>
            <a:ext cx="2016224" cy="220486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7380312" y="908720"/>
            <a:ext cx="1152128" cy="1152128"/>
          </a:xfrm>
          <a:prstGeom prst="rect">
            <a:avLst/>
          </a:prstGeom>
        </p:spPr>
      </p:pic>
      <p:pic>
        <p:nvPicPr>
          <p:cNvPr id="8" name="Picture 4" descr="C:\Users\lucia\Pictures\untitled (13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340768"/>
            <a:ext cx="247650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ucia\Pictures\imagesCAHABZS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9633" name="Picture 1" descr="C:\Users\lucia\Pictures\untitled (14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00808"/>
            <a:ext cx="2324100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lucia\Pictures\untitled (139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05284">
            <a:off x="4469015" y="702627"/>
            <a:ext cx="1122506" cy="1276350"/>
          </a:xfrm>
          <a:prstGeom prst="rect">
            <a:avLst/>
          </a:prstGeom>
          <a:noFill/>
        </p:spPr>
      </p:pic>
      <p:pic>
        <p:nvPicPr>
          <p:cNvPr id="6" name="Picture 14" descr="https://encrypted-tbn0.gstatic.com/images?q=tbn:ANd9GcTxlSV5Ai5ykp_sJxFJ4D-AKRNyXHGaDUrJvju-XgE5t2PfrluIA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t="6720" b="7199"/>
          <a:stretch>
            <a:fillRect/>
          </a:stretch>
        </p:blipFill>
        <p:spPr bwMode="auto">
          <a:xfrm rot="1605515">
            <a:off x="6392128" y="4525594"/>
            <a:ext cx="1439615" cy="1710417"/>
          </a:xfrm>
          <a:prstGeom prst="rect">
            <a:avLst/>
          </a:prstGeom>
          <a:noFill/>
        </p:spPr>
      </p:pic>
      <p:pic>
        <p:nvPicPr>
          <p:cNvPr id="7" name="Picture 2" descr="C:\Users\lucia\Pictures\imagesCA5FVEJG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68326">
            <a:off x="4238276" y="3205383"/>
            <a:ext cx="1707767" cy="1467686"/>
          </a:xfrm>
          <a:prstGeom prst="rect">
            <a:avLst/>
          </a:prstGeom>
          <a:noFill/>
        </p:spPr>
      </p:pic>
      <p:pic>
        <p:nvPicPr>
          <p:cNvPr id="69635" name="Picture 3" descr="https://encrypted-tbn1.gstatic.com/images?q=tbn:ANd9GcSqT0fIumsCpErRlDe4aGmg6NvyoetGqe2I6Nkk-Kfj0KCnHhw3LDi714jj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1052736"/>
            <a:ext cx="1592163" cy="153543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83568" y="6165304"/>
            <a:ext cx="295232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  <a:hlinkClick r:id="rId11" action="ppaction://hlinksldjump"/>
              </a:rPr>
              <a:t>CONTINUAR</a:t>
            </a:r>
            <a:endParaRPr lang="es-ES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lucia\Pictures\untitled (13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25"/>
            <a:ext cx="9144000" cy="6849175"/>
          </a:xfrm>
          <a:prstGeom prst="rect">
            <a:avLst/>
          </a:prstGeom>
          <a:noFill/>
        </p:spPr>
      </p:pic>
      <p:sp>
        <p:nvSpPr>
          <p:cNvPr id="7" name="6 Cara sonriente"/>
          <p:cNvSpPr/>
          <p:nvPr/>
        </p:nvSpPr>
        <p:spPr>
          <a:xfrm>
            <a:off x="1475656" y="692696"/>
            <a:ext cx="1800200" cy="1728192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dondear rectángulo de esquina sencilla"/>
          <p:cNvSpPr/>
          <p:nvPr/>
        </p:nvSpPr>
        <p:spPr>
          <a:xfrm>
            <a:off x="6012160" y="5733256"/>
            <a:ext cx="2376264" cy="792088"/>
          </a:xfrm>
          <a:prstGeom prst="round1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Black" pitchFamily="34" charset="0"/>
                <a:hlinkClick r:id="rId4" action="ppaction://hlinksldjump"/>
              </a:rPr>
              <a:t>SIGUIENTE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7308304" y="1556792"/>
            <a:ext cx="1008112" cy="1008112"/>
          </a:xfrm>
          <a:prstGeom prst="rect">
            <a:avLst/>
          </a:prstGeom>
        </p:spPr>
      </p:pic>
      <p:pic>
        <p:nvPicPr>
          <p:cNvPr id="10" name="Picture 3" descr="C:\Users\lucia\Pictures\imagesCAWB4GM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908720"/>
            <a:ext cx="3292316" cy="4190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cia\Pictures\imagesCA2ELV5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8318158" cy="5544616"/>
          </a:xfrm>
        </p:spPr>
        <p:txBody>
          <a:bodyPr>
            <a:normAutofit/>
          </a:bodyPr>
          <a:lstStyle/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15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88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88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endParaRPr lang="es-ES" sz="88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7722609"/>
              </p:ext>
            </p:extLst>
          </p:nvPr>
        </p:nvGraphicFramePr>
        <p:xfrm>
          <a:off x="0" y="-34044"/>
          <a:ext cx="9144000" cy="716422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572000"/>
                <a:gridCol w="4572000"/>
              </a:tblGrid>
              <a:tr h="372965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Aharoni" pitchFamily="2" charset="-79"/>
                          <a:cs typeface="Aharoni" pitchFamily="2" charset="-79"/>
                        </a:rPr>
                        <a:t>COMPETENCIAS</a:t>
                      </a:r>
                      <a:endParaRPr lang="es-ES" sz="2000" dirty="0">
                        <a:latin typeface="Aharoni" pitchFamily="2" charset="-79"/>
                        <a:ea typeface="Tahoma" panose="020B0604030504040204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3210">
                <a:tc>
                  <a:txBody>
                    <a:bodyPr/>
                    <a:lstStyle/>
                    <a:p>
                      <a:r>
                        <a:rPr lang="es-ES" sz="15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Competencias</a:t>
                      </a:r>
                      <a:r>
                        <a:rPr lang="es-ES" sz="1500" b="1" baseline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en c</a:t>
                      </a:r>
                      <a:r>
                        <a:rPr lang="es-ES" sz="15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omunicación lingüística</a:t>
                      </a:r>
                      <a:endParaRPr lang="es-ES" sz="15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Escuchar la explicación</a:t>
                      </a:r>
                      <a:r>
                        <a:rPr lang="es-E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just"/>
                      <a:r>
                        <a:rPr lang="es-E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Responder a las preguntas que se proponen. </a:t>
                      </a:r>
                      <a:endParaRPr lang="es-E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63210">
                <a:tc>
                  <a:txBody>
                    <a:bodyPr/>
                    <a:lstStyle/>
                    <a:p>
                      <a:r>
                        <a:rPr lang="es-ES" sz="15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Competencia matemática</a:t>
                      </a:r>
                      <a:endParaRPr lang="es-ES" sz="15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Relacionar</a:t>
                      </a:r>
                      <a:r>
                        <a:rPr lang="es-E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 cigüeña blanca y la cigüeña negra con el lugar donde hacen sus nidos (correspondencia uno a uno).</a:t>
                      </a:r>
                      <a:endParaRPr lang="es-E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7801">
                <a:tc>
                  <a:txBody>
                    <a:bodyPr/>
                    <a:lstStyle/>
                    <a:p>
                      <a:r>
                        <a:rPr lang="es-ES" sz="15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Competencia</a:t>
                      </a:r>
                      <a:r>
                        <a:rPr lang="es-ES" sz="1500" b="1" baseline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en el conocimiento y la interacción con el mundo que le rodea</a:t>
                      </a:r>
                      <a:endParaRPr lang="es-ES" sz="15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Conocer</a:t>
                      </a:r>
                      <a:r>
                        <a:rPr lang="es-ES" sz="15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las características físicas de la cigüeña blanca y de la negra, su hábitat, dónde hacen sus nidos y su alimentación. </a:t>
                      </a:r>
                      <a:endParaRPr lang="es-ES" sz="1500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83606">
                <a:tc>
                  <a:txBody>
                    <a:bodyPr/>
                    <a:lstStyle/>
                    <a:p>
                      <a:r>
                        <a:rPr lang="es-ES" sz="15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Competencia</a:t>
                      </a:r>
                      <a:r>
                        <a:rPr lang="es-ES" sz="1500" b="1" baseline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en el t</a:t>
                      </a:r>
                      <a:r>
                        <a:rPr lang="es-ES" sz="15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ratamiento</a:t>
                      </a:r>
                      <a:r>
                        <a:rPr lang="es-ES" sz="1500" b="1" baseline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de la información y competencia digital </a:t>
                      </a:r>
                    </a:p>
                    <a:p>
                      <a:endParaRPr lang="es-ES" sz="15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Realizar</a:t>
                      </a:r>
                      <a:r>
                        <a:rPr lang="es-E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las actividades utilizando la PDI o el ordenador.</a:t>
                      </a:r>
                      <a:endParaRPr lang="es-E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292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Competencial</a:t>
                      </a:r>
                      <a:r>
                        <a:rPr lang="es-ES" sz="1500" b="1" baseline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social y ciudadana</a:t>
                      </a:r>
                      <a:endParaRPr lang="es-ES" sz="1500" b="1" dirty="0" smtClean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endParaRPr lang="es-ES" sz="15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Escuchar de forma atenta </a:t>
                      </a:r>
                      <a:r>
                        <a:rPr lang="es-E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las explicaciones.</a:t>
                      </a:r>
                    </a:p>
                    <a:p>
                      <a:pPr algn="just"/>
                      <a:r>
                        <a:rPr lang="es-E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Participar en las actividades.</a:t>
                      </a:r>
                    </a:p>
                    <a:p>
                      <a:pPr algn="just"/>
                      <a:r>
                        <a:rPr lang="es-E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Respetar el turno. </a:t>
                      </a:r>
                    </a:p>
                    <a:p>
                      <a:pPr algn="just"/>
                      <a:r>
                        <a:rPr lang="es-E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Prestar ayuda a los compañeros. </a:t>
                      </a:r>
                    </a:p>
                    <a:p>
                      <a:pPr algn="just"/>
                      <a:endParaRPr lang="es-E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58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Competencia</a:t>
                      </a:r>
                      <a:r>
                        <a:rPr lang="es-ES" sz="1500" b="1" baseline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para aprender a aprender</a:t>
                      </a:r>
                      <a:endParaRPr lang="es-ES" sz="1500" b="1" dirty="0" smtClean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endParaRPr lang="es-ES" sz="15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Aprender,</a:t>
                      </a:r>
                      <a:r>
                        <a:rPr lang="es-ES" sz="15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disfrutando, los contendidos relacionados con las cigüeñas (blanca y negra). </a:t>
                      </a:r>
                      <a:endParaRPr lang="es-E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65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Competencia</a:t>
                      </a:r>
                      <a:r>
                        <a:rPr lang="es-ES" sz="1500" b="1" baseline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en autonomía e iniciativa personal</a:t>
                      </a:r>
                      <a:endParaRPr lang="es-ES" sz="1500" b="1" dirty="0" smtClean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Mostrar cada vez más</a:t>
                      </a:r>
                      <a:r>
                        <a:rPr lang="es-E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seguridad a la hora de realizar las actividades.</a:t>
                      </a:r>
                      <a:endParaRPr lang="es-ES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157484">
                <a:tc>
                  <a:txBody>
                    <a:bodyPr/>
                    <a:lstStyle/>
                    <a:p>
                      <a:r>
                        <a:rPr lang="es-ES" sz="15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Competencia</a:t>
                      </a:r>
                      <a:r>
                        <a:rPr lang="es-ES" sz="1500" b="1" baseline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emocional</a:t>
                      </a:r>
                      <a:endParaRPr lang="es-ES" sz="15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Respetar las normas. </a:t>
                      </a:r>
                    </a:p>
                    <a:p>
                      <a:pPr algn="just"/>
                      <a:r>
                        <a:rPr lang="es-E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Tolerar el fracaso cuando las  cosas no salgan como se esperaba. </a:t>
                      </a:r>
                      <a:endParaRPr lang="es-ES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lucia\Pictures\imagesCAXAE1Y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11 Redondear rectángulo de esquina sencilla"/>
          <p:cNvSpPr/>
          <p:nvPr/>
        </p:nvSpPr>
        <p:spPr>
          <a:xfrm>
            <a:off x="827584" y="5589240"/>
            <a:ext cx="2376264" cy="792088"/>
          </a:xfrm>
          <a:prstGeom prst="round1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Black" pitchFamily="34" charset="0"/>
                <a:hlinkClick r:id="rId4" action="ppaction://hlinksldjump"/>
              </a:rPr>
              <a:t>INTÉNTALO</a:t>
            </a:r>
            <a:r>
              <a:rPr lang="es-ES" b="1" dirty="0" smtClean="0">
                <a:latin typeface="Arial Black" pitchFamily="34" charset="0"/>
              </a:rPr>
              <a:t> DE NUEVO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13" name="12 Cara sonriente"/>
          <p:cNvSpPr/>
          <p:nvPr/>
        </p:nvSpPr>
        <p:spPr>
          <a:xfrm>
            <a:off x="611560" y="764704"/>
            <a:ext cx="2016224" cy="220486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7380312" y="908720"/>
            <a:ext cx="1152128" cy="1152128"/>
          </a:xfrm>
          <a:prstGeom prst="rect">
            <a:avLst/>
          </a:prstGeom>
        </p:spPr>
      </p:pic>
      <p:pic>
        <p:nvPicPr>
          <p:cNvPr id="7" name="Picture 2" descr="C:\Users\lucia\Pictures\imagesCACHY68S.jpg"/>
          <p:cNvPicPr>
            <a:picLocks noChangeAspect="1" noChangeArrowheads="1"/>
          </p:cNvPicPr>
          <p:nvPr/>
        </p:nvPicPr>
        <p:blipFill>
          <a:blip r:embed="rId6" cstate="print"/>
          <a:srcRect b="11513"/>
          <a:stretch>
            <a:fillRect/>
          </a:stretch>
        </p:blipFill>
        <p:spPr bwMode="auto">
          <a:xfrm>
            <a:off x="3347864" y="1052736"/>
            <a:ext cx="3672408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ucia\Pictures\untitled (136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58186" cy="3573016"/>
          </a:xfrm>
          <a:prstGeom prst="rect">
            <a:avLst/>
          </a:prstGeom>
          <a:noFill/>
        </p:spPr>
      </p:pic>
      <p:pic>
        <p:nvPicPr>
          <p:cNvPr id="11268" name="Picture 4" descr="C:\Users\lucia\Pictures\untitled (14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72000" y="3284984"/>
            <a:ext cx="4572000" cy="3573016"/>
          </a:xfrm>
          <a:prstGeom prst="rect">
            <a:avLst/>
          </a:prstGeom>
          <a:noFill/>
        </p:spPr>
      </p:pic>
      <p:pic>
        <p:nvPicPr>
          <p:cNvPr id="1026" name="Picture 2" descr="C:\Users\lucia\Pictures\untitled (147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1008"/>
            <a:ext cx="4572000" cy="3356992"/>
          </a:xfrm>
          <a:prstGeom prst="rect">
            <a:avLst/>
          </a:prstGeom>
          <a:noFill/>
        </p:spPr>
      </p:pic>
      <p:pic>
        <p:nvPicPr>
          <p:cNvPr id="6" name="Picture 2" descr="C:\Users\lucia\Pictures\untitled (147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0"/>
            <a:ext cx="4572000" cy="3573016"/>
          </a:xfrm>
          <a:prstGeom prst="rect">
            <a:avLst/>
          </a:prstGeom>
          <a:noFill/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3995936" y="2636912"/>
            <a:ext cx="115212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lucia\Pictures\imagesCAVSKW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</p:spPr>
      </p:pic>
      <p:sp>
        <p:nvSpPr>
          <p:cNvPr id="4" name="3 Rectángulo redondeado"/>
          <p:cNvSpPr/>
          <p:nvPr/>
        </p:nvSpPr>
        <p:spPr>
          <a:xfrm>
            <a:off x="251520" y="3429000"/>
            <a:ext cx="8640960" cy="3212976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s-E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s-E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-Decreto 67/2007 por el que se establece y ordena el currículo del Segundo Ciclo de la Educación Infantil en la Comunidad Autónoma de Castilla-La Mancha.</a:t>
            </a:r>
          </a:p>
          <a:p>
            <a:pPr algn="just">
              <a:buNone/>
            </a:pPr>
            <a:endParaRPr lang="es-E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-Pareja, P. &amp; Sanz, C. (2002) </a:t>
            </a:r>
            <a:r>
              <a:rPr lang="es-E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Especies amenazadas: Cigüeña blanca</a:t>
            </a:r>
            <a:r>
              <a:rPr lang="es-E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en: </a:t>
            </a:r>
            <a:r>
              <a:rPr lang="es-E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Revista ambienta</a:t>
            </a:r>
            <a:r>
              <a:rPr lang="es-E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PP 67-68. Recuperado en: </a:t>
            </a:r>
            <a:r>
              <a:rPr lang="es-E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http://dialnet.unirioja.es/buscar/documentos?querysDismax.DOCUMENTAL_TODO=cigue%C3%B1a+blanca</a:t>
            </a:r>
            <a:r>
              <a:rPr lang="es-E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Consultado el 22-03-2014. </a:t>
            </a:r>
          </a:p>
          <a:p>
            <a:pPr algn="just">
              <a:buNone/>
            </a:pPr>
            <a:endParaRPr lang="es-E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s-E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-Santos, I. &amp; Sanz, C. (2002), </a:t>
            </a:r>
            <a:r>
              <a:rPr lang="es-E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Especies amenazadas: Cigüeña negra (</a:t>
            </a:r>
            <a:r>
              <a:rPr lang="es-E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Ciconia</a:t>
            </a:r>
            <a:r>
              <a:rPr lang="es-E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nigra</a:t>
            </a:r>
            <a:r>
              <a:rPr lang="es-E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s-E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en:</a:t>
            </a:r>
            <a:r>
              <a:rPr lang="es-E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Revista ambienta. </a:t>
            </a:r>
            <a:r>
              <a:rPr lang="es-E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  67-68.   Recuperado en:   </a:t>
            </a:r>
            <a:r>
              <a:rPr lang="es-E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http://dialnet.unirioja.es/buscar/documentos?querysDismax.DOCUMENTAL_TODO=cigue%C3%B1a+negra</a:t>
            </a:r>
            <a:r>
              <a:rPr lang="es-E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Consultado el 19-03-2014.</a:t>
            </a:r>
          </a:p>
          <a:p>
            <a:pPr algn="just"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467544" y="188640"/>
            <a:ext cx="7776864" cy="836712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>
                <a:solidFill>
                  <a:schemeClr val="accent6">
                    <a:lumMod val="50000"/>
                  </a:schemeClr>
                </a:solidFill>
                <a:latin typeface="Snap ITC" pitchFamily="82" charset="0"/>
              </a:rPr>
              <a:t>REFERENCIAS BIBLIOGRÁFICAS</a:t>
            </a:r>
            <a:endParaRPr lang="es-ES" sz="2500" dirty="0">
              <a:solidFill>
                <a:schemeClr val="accent6">
                  <a:lumMod val="50000"/>
                </a:schemeClr>
              </a:solidFill>
              <a:latin typeface="Snap ITC" pitchFamily="82" charset="0"/>
            </a:endParaRPr>
          </a:p>
        </p:txBody>
      </p:sp>
      <p:pic>
        <p:nvPicPr>
          <p:cNvPr id="2050" name="Picture 2" descr="C:\Users\lucia\Pictures\untitled (15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340768"/>
            <a:ext cx="2409825" cy="1895475"/>
          </a:xfrm>
          <a:prstGeom prst="rect">
            <a:avLst/>
          </a:prstGeom>
          <a:ln w="762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9" name="Picture 5" descr="C:\Users\lucia\Pictures\imagesCAWB4GM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50837">
            <a:off x="1264023" y="1587662"/>
            <a:ext cx="1041456" cy="820669"/>
          </a:xfrm>
          <a:prstGeom prst="rect">
            <a:avLst/>
          </a:prstGeom>
          <a:noFill/>
        </p:spPr>
      </p:pic>
      <p:pic>
        <p:nvPicPr>
          <p:cNvPr id="10" name="Picture 2" descr="C:\Users\lucia\Pictures\untitled (15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940152" y="1340768"/>
            <a:ext cx="2409825" cy="1895475"/>
          </a:xfrm>
          <a:prstGeom prst="rect">
            <a:avLst/>
          </a:prstGeom>
          <a:ln w="762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8" name="Picture 4" descr="C:\Users\lucia\Pictures\untitled (138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810112">
            <a:off x="6954616" y="1532063"/>
            <a:ext cx="1116935" cy="80346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lucia\Pictures\imagesCAIQ8B0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4" name="Picture 2" descr="C:\Users\lucia\Pictures\untitled (128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12 Explosión 1"/>
          <p:cNvSpPr/>
          <p:nvPr/>
        </p:nvSpPr>
        <p:spPr>
          <a:xfrm>
            <a:off x="4860032" y="3501008"/>
            <a:ext cx="3240360" cy="2880320"/>
          </a:xfrm>
          <a:prstGeom prst="irregularSeal1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Snap ITC" pitchFamily="82" charset="0"/>
              </a:rPr>
              <a:t>SOY RITA</a:t>
            </a:r>
            <a:endParaRPr lang="es-ES" sz="3000" dirty="0">
              <a:solidFill>
                <a:schemeClr val="accent6">
                  <a:lumMod val="50000"/>
                </a:schemeClr>
              </a:solidFill>
              <a:latin typeface="Snap ITC" pitchFamily="82" charset="0"/>
            </a:endParaRPr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1043608" y="4365104"/>
            <a:ext cx="1304528" cy="130452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ucia\Pictures\imagesCAETO0U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lucia\Pictures\cic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Explosión 1"/>
          <p:cNvSpPr/>
          <p:nvPr/>
        </p:nvSpPr>
        <p:spPr>
          <a:xfrm>
            <a:off x="5220072" y="3356992"/>
            <a:ext cx="3240360" cy="216024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Snap ITC" pitchFamily="82" charset="0"/>
              </a:rPr>
              <a:t>LAGOS</a:t>
            </a:r>
            <a:endParaRPr lang="es-ES" dirty="0">
              <a:solidFill>
                <a:schemeClr val="tx1"/>
              </a:solidFill>
              <a:latin typeface="Snap ITC" pitchFamily="82" charset="0"/>
            </a:endParaRPr>
          </a:p>
        </p:txBody>
      </p:sp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 cstate="print"/>
          <a:stretch>
            <a:fillRect/>
          </a:stretch>
        </p:blipFill>
        <p:spPr>
          <a:xfrm>
            <a:off x="2483768" y="1196752"/>
            <a:ext cx="1080120" cy="108012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lucia\Pictures\untitled (130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91" y="4412"/>
            <a:ext cx="9149891" cy="6853587"/>
          </a:xfrm>
          <a:prstGeom prst="rect">
            <a:avLst/>
          </a:prstGeom>
          <a:noFill/>
        </p:spPr>
      </p:pic>
      <p:pic>
        <p:nvPicPr>
          <p:cNvPr id="6147" name="Picture 3" descr="C:\Users\lucia\Pictures\untitled (129).png"/>
          <p:cNvPicPr>
            <a:picLocks noChangeAspect="1" noChangeArrowheads="1"/>
          </p:cNvPicPr>
          <p:nvPr/>
        </p:nvPicPr>
        <p:blipFill>
          <a:blip r:embed="rId5" cstate="print"/>
          <a:srcRect t="4851"/>
          <a:stretch>
            <a:fillRect/>
          </a:stretch>
        </p:blipFill>
        <p:spPr bwMode="auto">
          <a:xfrm>
            <a:off x="0" y="0"/>
            <a:ext cx="9144000" cy="6858001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sp>
        <p:nvSpPr>
          <p:cNvPr id="6" name="5 Explosión 2"/>
          <p:cNvSpPr/>
          <p:nvPr/>
        </p:nvSpPr>
        <p:spPr>
          <a:xfrm>
            <a:off x="5292080" y="1268760"/>
            <a:ext cx="2880320" cy="2664296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>
                <a:solidFill>
                  <a:srgbClr val="00B050"/>
                </a:solidFill>
                <a:latin typeface="Snap ITC" pitchFamily="82" charset="0"/>
              </a:rPr>
              <a:t>NIDO</a:t>
            </a:r>
            <a:endParaRPr lang="es-ES" sz="2500" dirty="0">
              <a:solidFill>
                <a:srgbClr val="00B050"/>
              </a:solidFill>
              <a:latin typeface="Snap ITC" pitchFamily="82" charset="0"/>
            </a:endParaRPr>
          </a:p>
        </p:txBody>
      </p:sp>
      <p:pic>
        <p:nvPicPr>
          <p:cNvPr id="1026" name="Picture 2" descr="C:\Users\lucia\Pictures\untitled (150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88640"/>
            <a:ext cx="1513915" cy="1604194"/>
          </a:xfrm>
          <a:prstGeom prst="rect">
            <a:avLst/>
          </a:prstGeom>
          <a:noFill/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1835696" y="1052736"/>
            <a:ext cx="936104" cy="936104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0" name="Picture 22" descr="C:\Users\lucia\Pictures\untitled (13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16767" cy="6857999"/>
          </a:xfrm>
          <a:prstGeom prst="rect">
            <a:avLst/>
          </a:prstGeom>
          <a:noFill/>
        </p:spPr>
      </p:pic>
      <p:pic>
        <p:nvPicPr>
          <p:cNvPr id="7176" name="Picture 8" descr="http://www.fotonatura.org/galerias/fotos/usr18166/12398131nJ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8" name="Picture 10" descr="http://4.bp.blogspot.com/-FyCbYM3Umz8/Tqk_CwkiUNI/AAAAAAAABGI/bBhH0rc5YJA/s1600/PRACTICA+GUSANO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32656"/>
            <a:ext cx="2160240" cy="1728192"/>
          </a:xfrm>
          <a:prstGeom prst="rect">
            <a:avLst/>
          </a:prstGeom>
          <a:noFill/>
        </p:spPr>
      </p:pic>
      <p:pic>
        <p:nvPicPr>
          <p:cNvPr id="7182" name="Picture 14" descr="https://encrypted-tbn0.gstatic.com/images?q=tbn:ANd9GcTxlSV5Ai5ykp_sJxFJ4D-AKRNyXHGaDUrJvju-XgE5t2PfrluIAg"/>
          <p:cNvPicPr>
            <a:picLocks noChangeAspect="1" noChangeArrowheads="1"/>
          </p:cNvPicPr>
          <p:nvPr/>
        </p:nvPicPr>
        <p:blipFill>
          <a:blip r:embed="rId9" cstate="print"/>
          <a:srcRect t="6720" b="7199"/>
          <a:stretch>
            <a:fillRect/>
          </a:stretch>
        </p:blipFill>
        <p:spPr bwMode="auto">
          <a:xfrm>
            <a:off x="6372200" y="260648"/>
            <a:ext cx="2143125" cy="1844824"/>
          </a:xfrm>
          <a:prstGeom prst="rect">
            <a:avLst/>
          </a:prstGeom>
          <a:noFill/>
        </p:spPr>
      </p:pic>
      <p:sp>
        <p:nvSpPr>
          <p:cNvPr id="7184" name="AutoShape 16" descr="data:image/jpeg;base64,/9j/4AAQSkZJRgABAQAAAQABAAD/2wCEAAkGBhQSEBQSEBIWExQWGBUaGRQXFhgXGBgXFRgWFhcXFxcYHSYhHBkjGxoWHy8gJicpLC0sGB4xNTAqNSYrLCkBCQoKDgwOGg8PGjIkHiQqKTQyLC8qLCk0LyoqLC80MCwwLSwsLywsLywsLCksMCwsLC0uLDUsLCwsLiwsMiwuKf/AABEIANkA6QMBIgACEQEDEQH/xAAcAAEAAQUBAQAAAAAAAAAAAAAABwMEBQYIAgH/xABEEAACAQMCAggBCAcGBgMAAAABAgMABBEFIRIxBgcTIkFRYXGBFCMyQlKRobEIFWKCksHwJDNDcrLRU2NzdKLhNZPT/8QAGwEAAQUBAQAAAAAAAAAAAAAAAAIDBAUGBwH/xAA0EQABAwIEAwcDBAIDAQAAAAABAAIDBBESITFBBVFhBhMicYGRobHR4RQyUsFC8CSi8SP/2gAMAwEAAhEDEQA/AJxpSlCEpSlCEpSlCErxLKFUsxCqASWJAAA3JJPIVaa5rUVpbyXFw3DHGMscZO5AAA8SSQAPMioL6wuuU3tuLWCKa1SRyJZHwC0XLhAHgc97fwA3ya8JAS2Mc/RbdqHXvGtw6W9o9zBG3CZ0lUcWMcRjQr3gN8b77cs1IPR3pHBfW63Fs4dG9uJT4q4+qw8q5ZN9HBKFUjgfcgfUOAM58jj+dZbol0pubGeW6sghRzwyQNuJQhPe2+i25wR5nnneMyc38QsNir2o4Q1rLQOxSNviaM9M7i21uee2uS6jpWv9C+mkGpWwngOCMCSM/SjfAJU7DI32YbH4EC16V9ZNnYEpLIZJ/C3iHHJ5jiHJByPeI9M1KVAASbBbVWP1PpBbWwzc3EUP/UkVM+wYjNQV0i6w9QviR2hsoM7RQt84R4ccvPPouB6Vq8ejxA5K8Z8Wc8RP31EfVxtyGa0FL2drJxicAwddfb72U83PXHpSAn5YrY8ESRids4GFx8eXnisZP19aeACiXMufsQ8v42UVEiRBfogD2GPyr1TBruTflW7OyY/yl9m/lSvB1+aec8cd1EB4vCMH+B2/Gr/T+uzSpSF+U9mScDtI5FHvxcJUD3IqGapS2iN9JFPuAaBXc2ryTsn/AAl92/ldOWGpRTpxwSpKn242V1+9SRVzXKtraNA/aWk0ts/2onZc+hAO49K3HR+uW/tSPliJew+LoBHMBtvhRwn7v3hUqOpjfldUVXwOspgXFuJo3Gfxr8KeaVh+jHSu31CAT2snGu3Ep2dGxnhdfAj7j4EisxUhUqUpShCUpShCUpShCUpShCUpShCUpShCUpUX9ePTlrSCO1t5DHNcE8TrsyQjusQfAsTgEbjhahegXNlr3Xvqsk93Fp6kpGkRmbvHDuxKpxDyXh9fpmo9ttYX+7m7jjAIbkT5g8vXfzr3HoUYORx58W42BPvirCy0ZZkMkjMWZjg5yQFOAN+fKqySSOW5doPqt3R0NXw8NZEAXuuTnkWi3QWIJFvM3Xz9RpK8uDwEMAuAOHHCCNqp6Rdm3doZu6Nzn1x4eYI/KvMAezk7+8beI9OR9x5etXMMRunEjqFiXkPFvj5Z/rnSnE2IcbstqmYmt7xroG4KgON27FpO+1rEWPsDla+0DWrqOSWSyla1jmUK7Lw5cDO6gg8LDJ7wwRk75zVzDaqpJGSzElnY8TMTuSzHckneqqqAMAYA8K+1Dkmc8W25LS0fDYqdxkIBkOZdbfoNh/puvjMAMk4Hma8Rzqw4lYEeYO1YfV4JZ5DHH9BcZJ2HFz5+OxG1XNtprLbGLbiIbx2yScfhigxtDQScz9EltbM+d7GRnA0HxHdw2CyQOeVfawGlQyW8gST6D7AjdeLw9s71n6TIzAbA3CkUVUamPE5pa4Gxadj+UpSlNKalKUoQqMSyQy9vZytbzj66HAbxw45EH1B9jU2dXfWcl+Pk84EN4i5aP6smObxHO4xuV5jPiBmoZq3ubdsrJExjmjPFHIpwVYbjceFTaepLDhdosvxjgTKlplgFn8tnfnr7811RStH6rOn51G3ZZwEuoCFlUbcQ+rIB4A7ggciPIiqHWB1v2+nEwRD5TdEf3akcKHw7VhuD+yBn2yDVvdc6LSDYjNb/AErme+6fas/FcPetEy5YRRqoQBd8FcYPx4vUmtr6Ldd9xEANVi7WM4InhUBlzv8AOR7AjfmMYx9ammzMdkCp0vDaqIYnxnS/kOvL1U20rG6F0ktr2PtbSZJk2zwndSeQdT3lPoQDWSp1QEpSlCEpSlCEpSlCErmbppfi/wBUvZGyY1PYR+ixbEr7sC/71dE6h0gtoCFnuYYiSABJKiEk74wxFcwtpFzEZYJuzjkd2btZbmFVw5AL8Zfvb5O2Tz8qZnDiyzdVZ8KkgjqO8n/aA7LmbaLFW91c8DYYcKqSrOu7KpZSUOMNupHjvW4zdXt1b6dDqULi5iljWaeIJwPEHUMXXc8QA58vPGMlb7pb0DIsrFtJ/t4SGSCZoGEg4nYyB8KSccbS+GwABNZTrK1mS006y0RD880EPbup2EaDhKjbcMytncbL+1Se6YMWICydFfUOMXdPdjBOVydTlr0yUZqDdyZORAh5cuJvX7/6zWbVQBgDAHhXi3gCKFXYAYqpVRI/FkNAuk0lMYQXyG73fuP9DoNAEpSlNKaqllYzXEy29rEZZmBPDnCqo5u7HZVHL1JAG5rLzdXuqKwUWiy8Q4g8cydnjxDO+MHkRtvn0NfeBrfo7e3abSXM6w8YO4hjYKQuNxlhICPX2q26B9N7iDQdTCux7D5OsJLHMXykvE3AfALw8QA8STVvFSswDEM1zqv7QVQqXiF1mgkAWB03zHqsffWUkUrQ3MTRSrglHA5Z2dSMhlyDhgSNq8VZaXrc89oTPI0ogniVGclmVbpZg68R34S8cR3zgjbGTm9qDURd26w0Wq4LxB1dAXv/AHA2P9FKUpUZXaUpShCUpShCxs19NDchrKR4Z2RlZ0PD82227Dkcgfh5CvdjpSQjiOC25Ln8cZ5VbyXCw3LtIcB0BB9V2x77flXhEe6OWykHgvIv7+n9etTSXFgbezbf6FmI2wNqXyhmKYuIDeQH+R5XFiTrnYZrzqGpGUFIEZ1z3mAwCNsqD617h1878UDgL9LG5XyyCBWUJSNPBFHwArGaE4d5ZfFmxw+QHLPv/KkgsLD4ch/aekZUMqWATeN97iwsA0HQHO1+udz6X2l3zROLrTpTFKPs7K+N+CRORB8jXSHQ7pKt/ZRXSoU7QHKE54WVijDPiMg4PljlXLGr2PZv2illjc4kCkjGeZ9j/XOpP6mukxtbz9XMT2E4Lw534JVGXUMTyZQTjzx5nM2neNL3B0+yy/GaZxJk7sNc0gOtob6OA2Bt75KcqUpUxZpKUpQhW2o6jHbxPNO4jjQFmduQA/rGOZO1QJ0l6172/lYWUjWloCQGXaZ8eJbmM+SkY8SSKyHXl0sMt0NOWQpBCqvcb4Ds3C8aHzwOEj1fzWtAj1mJVGFdU8DwHhx4VFnlc3JgzV/wiggmPe1TgG8r2v8AYdVUXRI88TgyMSSXdiSSeZPnXs6RD/w1+6riGdXHEjBh5iqlVRkkvmSuhR0VIGjBG23kD/6saunm3YzWkz20ij6aOy4HjuN8fGqlnfS3Uj3l03aTScK8eAuVjVUBwoA+qBy8K8a7Iey4V5yMEHx5/wC3xq9t4AiKo5KAPup4yv7qxOp+Aq2Ph1OOIY42AYG520xO0y0yF/cKpSlKiK/SlKUIUo9EOj8epdHTaOQmXnUOAGKOlw7q2PPlkZGQee9X+ndUMMOkT6cJONp8s05TB7QYMR4Qc8KlV7vF9r7RqO+iHWBPpnaRpbLcQSP2nCH7N0dgqtgnIKnhBxjz3redO69bTJF7G9p4od5lYepjXIbzGCN+Zq+ila5osVySvoKiCV5ew4QTnY2zOWfVahqXQL9TaPOs7rLPdXFqismeBBG/aKSGAOdpM+6+tazWw9POsFdVmSO3U/JYGLCRhgyy44QwBGQqgtgHc8QyBsK16q+tcC8AbLY9l6d0dM6R3+Ry8hulKUqCtUlKUoQlKUoQsRP87clH/u41DEHkWONz6b/hVWTWlzwQqZW/Z2Ue7eVWVtYCaeZpDkK3DwjbOOWceAwKzkUIUBVAAHgKlSFjbA52Ay2VDRtqJscjSGhzneLVxANgANAABbO/ksHc6VcTbyOo5EJk4B9uWfvrIX+sidzeLGkUiBUuYIxhCq4RLiMcgM8KFRyPCQTxkK1DVVj7q96Q7BBucnlmvFkxtBFOVEjRtmRDusiSECWNgcggrt+NSIpLjC8ZHIKn4hRBkhnpHEyRgucSb6Wy87Xy5ZWzCvXVZEI5qw/A+NYuxmdY1kjPz1rJxI3rEQwz6bfhWY6bdCYLe8j+Ts/yO5iEtu3FxA5wWTJHgCDg5OCMkmtdbTZUuBDaozmVSBGNyx4TkAeLbEjHnihsWB2AHPUIm4h+qg/UyR2ZYsdY3OemVtiARnvkuttE1IXFtDOowJY0cAHOONQ2M+mcVe1rfVxpcltpVpDOvBIsfeXxUsWbB9cEZ9c1slWSw6UNK1jrM1w2mlXUyZ4gnApHNWlIjVt/Itn4UIUC9J1S51e8uUftIu1PAwOQxQBcjzVcYB5HbG1fattNg4IkUeQPxO5/OrmqKeQyPJXWuE0TaSmawakXPmftosYtsIrgFNllBBHhxjvA/EZ/GsnWO1mXh7JuWJV3O22GB/Cth6EdBbjV5OJy9vYqTmUDDS4JHDGTsdwcnkPU042F01j8qDPxGDhneMI3uGjqBfyF7n1WsXd9G80KKQxD5OOXI+PvWXrZutvoRa6f+r2s4RGpkkR24iWYsEKcRYknHf8AblWs0VMYjIaOSVwOtdWNlleACXaDlYWSlKVEWgXxmwMnYVaW+rRO3CjZPsRn286qXtr2icGcAkZxzwNyB71a6JGqiRAMFXYepH1Sfh+VOta3ASdVAlmmFSyNoAYb3JzJI2GYtluVkq+MgIwQCPI719pTankXyKAUrH6rfvGMpHxY3LH6IH386qaXqHaoSV4WBwR60vu3YceyiCsiM/6e/ityPwdFeUpSm1LSlKUISvjNgZOw86+1i9XmLMlupwX+kR4IM5+/B+71pbG4jZR6qcQRl+pyAHMnID3VhJqR7cyW8bOMYfAJDHPMY5H1/Cts6vujTavPJFJci2WPBaJAe2Zc4OC2wAJAJ9R3d6soIAihVGAK+C+ktZo723OJYSCR4On10b0IyPbPpUyKWMvALfVZqv4fWMpnvZLnmS0Cw623+/mVMXSzqvtxo0lraR8Dw5mjbdpGlQZJZhuzOuV+K4GwFQvbSiaHf6ykN6Hkfxrp7RtWjureK4hOY5VVlPoRnB9RyI8wa516baWmmahcQsCkLt2sJIyCsgyyrjOyuGXfy9d5VXGXNBbqFQ9nqxkE7o5SAx4zvkLj/SFmbTS2vejCsu8+mSzEZ8UQ8bpk747NsjGM9mBitNk1Hga1u0Geymik8sAMCcnBxuoFST+j1f8AaHUI8HgLRSBTy74kVtvM4X7q1nrC6tJ7SaVLWCSa2uWBh4Bxdm5OTEwH0Rn6JPgNycGlvYXFr9wo1NVMibPSuPgcDY9W5tPrYD2XRcbggFSCCMgjcEHkR6V6qx0KzaG1gifHFHFEjY3GURVOD5ZFX1SFSpUV/pA3R+R2sAziW5Xi8iqK2x+LKf3alSom6/Wwun7Z+ff8UApLzZpKfpmh8zGu0Lh9VHFKUrOrs6x2vW3HA2Oa94fDn+BNdO9F7+GazgltQohaNOBVCgKAMcGFOAVOVI8CCK5zrIdFumMukyF4gZLZ2Bmg8BkjMsX2XxtjkRjPIEWFJMG+ArHdo+Fvl/5UewzHQb/dSt1zdHjdaTKUz2luROuPHsg3GP4GcgeYFQjYXXaRq/mN/Q+I++unrG9juIUliYPFKgZW33VxkbHcbHlzrm/pf0SfR7xkIJs5mJhk5hf2GP2hyPmAD54k1UWNtxqFSdn+ICkqMEhs1+Xkdj/So0oDSqZdMSsZIwhmLHZJcAn7LjkT6GsnXxkBGCMg+BpbXW10UeohMgBabOBuD1+xBI9UVsjI3FfasTphUYileMeA2ZR8G/3rz+rHbaWdmHkoCZ98UrC3+X1/35TXfzjLujfndtve+L/qvUsnav2a7op+cPhkbhB8dzV4IwCSAMnGT545Zr5FEFAVRgDkBXukudsNE9FERdz83H45AeXzcneyUpSkJ9KUpQhKxFoM3spP1VAHx4ay9Ye9HY3CSj6L91vfwP5fwmn4c7jmFWcS8IjkP7WvBPlYi/oSCsxXwjOxr7SmVZqQeoHWsC609z/dN2sYPPs5NmA9AeA+8hrB9cUL/rtC+6G1Xg8sB24h78WT8RWM6CX3yfXLN9gJeOFs/tqeDfz4yvvjFbB135Gp2Z3wYJR6bMTt68vwq4L8cBPRcybTil4u2LYPFvI6fVeepHi/Wt3jPD8nTPPhzxrw58M44sfH1qcKhrqGybvUW34QLZc+o7Tb86mWnoco2+QVbxJwdWSkfyd9UpSlOqAlRX1/239ls5t8R3Kg7bYdG3J8MFQPjUqVp3W9pvbaNdALxMiiQcsjsmVyRnyUNy3xkeNeEXFkuN/dvDxsQfZQhSrW0vQYVkYgDhGSeWeR/GqLa/AP8T/xb/aqDu3EkALsBradrWue8AEAi5AyKyFeZIwwKnkQQfY7VStr1JPoMG9uf3Vb3WrqpKJmSTfuqM4ODzoDHE2AzXslVA2PG5wwnre/Qc/RTp1JBhotuGzs0wHsJX5emc1tmuaHDeQPb3KB43GCDzB8GU+DDmDUFdFutq7srSK1j09WWNSOIytlizFmYjwyzE4rb9G6+Ijwi/tZLbJwZExLGPVgMMB7BqvRI05XC5K+jqGguMbgOrT9lpXSzq7udJy6lrqyH+IAA8W+MOufo8u8NvblWFgnV1DIQQfEV01a3cVxEHjZJonBwykOjA5BGRkEcwRWidJupW1nzJZH5FN/yx803o0XIfu49jUaalD825FXnDO0EtKBHKMTPkffyPuokrxOxCkqMkch5+lX2tdF9Rssm6tGdF/xoPnEx5kDdR/mArEW2rxP9FxnyOx/Gq50EjNQtpBxWkqhaOQAnY5H5/KtYNdLkKkLFvHJwB7nH8qy1KU28tP7RZS6eKWMHvZMR8gPp9/ZKUpSFJSlKUISlKo3V4kYy7AfmfYeNegEmwSXvbG0uebAbnJVqw+oSrNMkC7hW4nPlw57v44+NZTRNEvdUbgsYWWPk1w+VRfPvjO/ouW9Kr9Kui0ek30duHJDWyM0rbcchd+Ir4KvdwB6DmanMp3MaXnXYLK1XGYKmdlLGfASMTtrch56E+y8UrHQ69Cx4Q2DnAyCAfj/AL1kahuY5v7hZaWGoinF4nB3kbr3pX/yWm/93B/rWpB6/bCThsrtULRQNKspGSVEwjCsR9nukZ8yo8a1HoJamTWrFQMhDNI3oEjPCf4iB8RXRLKCMEZHlVtTNvDY73XOuOzGPiRezVuH3ABWhdTXRo21gZpUKTXTmVg3MJuIlx4d3vY59858hv1KVKAsLLPvcXuLjqUpSlepKVTnhV1ZHAKsCCDyIIwQfhVSvjtgE0IXKXSDosIdQuLNJeO3gkyMHfvgMEY/aXdSfMHzq5htUQYVVHsBVDTZjJ2szDDSyyufdmPLPhzq8qlqZCXkDQLqPBKNkdKyRwu5wGZ5bDoALZLEa1aRJG0nDwt4FdjxeHL+tqvNMsRFGq4GcDiPmferbpEvzOfAMpPty/nWUpLnHuwL7n4T8MEYrpHBoBDW2yt+4uufgC/RKGlKjq2V10U6WPpFz2yBmtJCBPAp5Z2EiA7Bh8M8tsjHR9lepNGksTB43UMrDcFSMgiuZJYwylWGQRgipB6g+kDL2+mSknsvnYj/AMtiA49gzKfd2q3pJsYwnULnXaLhgppBPELNdqOR/P3Uw1qHSfqq0++y0sAjkJyZYcRuTvu2xDfEHlW30qassoVvf0fZYyTZagceCTJt8WUkef1K17UOrrWIC39ljuFX68Ljcc9lYhv/AB8K6LpTToWO1CnwcRqqcWjkIHK9x7HJct3NteRAmfTrqMDGW7JyozsO9w4/GrH9djxilB8uD/3XWVMUyaSI7KyZ2krm6uB8wP6suUYdULnEcE7tsOFYySSdgNqyVvoOpSnEOmXG5IzIpjGwzvx4H4105SvRSRDZeSdo654sHAeQH93XP2mdT+rTkds8NovjuHfw5BM/6hyPpW99F+o+ytj2lzm9lznilHcGPKPJB/eLVI1RP13dOWiVdNtSRPOAZHBxwREkcII5M2DnyUH7Qw+GMYMhZVUlRUVTgHuLiTkL3z6BWnTXriCE2WjKvEmUafhAji4e7iJcYON+9jHkG5iM7jSzM/a3U0lxIebSMT45xvk457Z8arWNisScK/E+JPmauaq5qpzjZuQW94b2fggYHVADn/A6dfNWlzpUbrwlAPVQAR7bVYaRctHI1vIc4+gfMc8fdv8AeKzVWadG2vb+2toiEeXiBfGeFVHEzYyM4Xi2zvypEB7w92d/qpHFGto2itiFi0i+2JpNrfNxyUj9ReldrcXN+QOBQLeI+JORJKw/8Bn1I2wczLWN6O9H4rK2jtrcERxjAyckkklmY+LEkk++2BtWSq4a0NAaFzWondPK6V+pN0pSlKTKUpShCV5k5HFeqUIXJugf3P7z/nWSqk0PZ3V5FsDHdTjA5DvkDHpsaq1RTi0jvNdb4Q4OooiP4j4yVOeEOpVuRGKtdNuMfMue+m3+ZfqsPhir6rHVdOEq5GzrurDY58s+VJYQfC7RPVLHtPfxC7gNP5Dl58vUbq+pWBsdUnWESzRO0JYoJuE44gASpbkTgjbY71l7S8SQcSHI/Ee4pUkD49QmaLilNWj/AObvF/E5H8+ir1V0XVhZ6jaXZYqiyCOQj/hSZVs7HIGc49vHeqVWerx5hfzA4h7r3v5V5A7DICveKwCejkZ0JHmMwurBSrDQdSFxawTjlLFG/wDGob086v6vlyNKUpQhKUpQhKV8JrRukXXPptpsJvlL/Yt8Sfe+Qnw4s+lCFvLNgZNctTaq17eXN7J/iuQmfCNdlUegUKPhW79Jevft4ZoLewnCyxSIJmbhZWdGUNwKrAgEj61RhY6/FHGiYbIAzgDn4+PnUSpJczCzNaHgbYoaoS1JwgA2vlc6fAWepVlb6zE5wHGfI7fnV7VQ5pbkQukRTxzDFG4OHQ3Stn6mdPMuszTFcpbwcIb7MkpXGPUr2o++tSu7kRoXbkPxPgPjUwdRegvBpvbSjEl05l359mQFjz7gFh6OKnUTPEXLKdqaoNiZTjUm58h9z9FI1KUq0WBSlKUISlKUISlKUIXOXT7Szba5dDGEuAsyHlniHf5Dnx9p/RrGVI/X3pTBLS9UbQu0chxySbGGJ8gwx7v61HFVFY2z7810fsxUd5SGPdpPsc/rdKUpUJadbx+jzMSdRgO8avGwU77v2qNn3CL91bN0p6lrO4BktB8iuM5DxjuHns0WQuD6Y8OfKsL+j1aHsb6bbhknCjz7gJOfTvj8alytE0XaLrjErsMziw2zNrea5aljlguJLS7XgniO+PouPB18wRg/H4CnqR+Zk/yN+RqSf0gdLREtL4bSJIImP2o2DPgn0Ibw+uajHV1LosKbvK6Rr4bsw8T/AFvVZLAGytw6Fbrh3FXT8PlMxu5gOfO4y9dl0b1ef/E2P/bQf6FrYatNJsBBBFCpyIo0QHzCKFzt7Vd1arnyUpShCVQvb1IY2llcJGgLMzHAAHMk1XqDOuHpV8ruxYRMewtzxTkHZ5duGM+YTf4k/ZFJe4MaXFP09O+olbEzUlYXpb0+u9UeRUke3sGICxAKHkUeLsN9zvw5wMgb4zWFtrJIxhFA9cb/ABPOq4FKpJZ3SHPTkupcP4TT0TRhF3buOv49PlKstWtg0TEjdQWB8iu9XtW+otiGQ/sN+RpthIcLKbVNa6F4dpY/RUBYRzRqzRgFlB22IyM8xVnNZS244oHLoOcbb/dj+WKylguIowfBF/IVXpzvS021HJQzQRzRtfbC+w8QyN7dNfIqn0N6PvrN7HCFZLePvzuPAfZDYxxN9EfvHGxrqC2t1jRUQYVQFA8gowBv6VDf6Plzwzahb+AaKRR5Z41P4cH3VNFXMbWhow6LmNdLLLO8zG7r2PpklKUpxQ0pSlCEpSlCEpSlCFjOk+ii7s57ZsDtY3UEjIViO62P2WwfhXMmml044JlKzQsUdTzBBI/lj4V1dUX9bnV60w/WFkgNxGvzsY27aJQc8hvIoxjzAxuQopieLvGW3VtwjiH6GoDz+05Hy5+ii+lULO7WRA68j4eR8jVeqMgg2K6qx7ZGh7DcFST+j9qcfyW5teICeOd3ZfEo4RVYeYypB8sjzFSvXKtpqk2n3iX9t3uHaRDyZDgMDjwIx7EA10T0J6bQanbCaA4YYEkRPejbyPmD4NyI8iCBfRSB7AQuR8RpH0lQ6Nw3Nuo2K0z9Ihc6dBnl8pTJ9Ozl8fCtF6tNFGoaxG30oLQdqxweEuCOzXPLJbBweYjeugtW0eG6haG5jWWNsZRuWxyD6EHxFUtD6O29nH2VpCkKeSjcnzZjux9SSaUWAuDuSaZUvZA+FujiL+l8vlZGlKUtRUpSlCFiOluviysp7pgG7JCwUnAZjhUXPhlio+Nc1aXG3Z8chLPIS7seZZ9yT6/+6lb9IG+Pya0thnE0+WwcArENwfi4P7vtUZswAySAB48gKr61+QaFs+y1MC59Q7bIeuZ/peqVZ22omZyltDNcMPCKMv5+A38PKvGrXs1twieznhL54RNG0fFjGccQ3xkcvMVCFPIdlpn8ZoWEgyj0ufor+sdqLdoRAu+SC5+yo3wfU+FfYzNIO9iJT5bvy9dh+dXkFuqDCjHn5k+ZPiaSPAb7p5xNW3CAQw6kixI5Aai+5O2nMVKUrxNKFUseQBP3U3qpziGi50W2dQ1txarfSg7JEEx4ktIpz7fNn7xU71FX6PuhtHZTXcnO6kyv+SLiUH0y7SfAD0qVa0LRZoC4xUSd7K6TmSfcpSlKUmUpSlCEpSlCEpSlCEpSlCFDHWL1QzLO97pKgl8tLbZxliclo87HO5K5BB+jnPCI2g1lSxSUGKRSQyOCuGGxG/I+hwa6wrXek3V9Y3+91bqz4wJFJSTlgd9SCQPANkelMS07JNdVb8P4xUUPhYbt5H+uSgCrM6cVftbeV7eXfvxsVODz+iQd/Q1v2pfo8zRsTYX2FzskykYHq6ZDH9wVbR9SWqAY+VWh9+0//KogpZIzdjlon8foatmCqiPwfY5ELCJ1ia3GAq3ayAY3aOIt8SyZP41sfV/1uXp1CO01HhmE5VVZEUMjHIBxGBlSeeRsN+QNeIeo/Umb5y9t0XB+grvv6hkX863PoB1RQ6fJ8pmkNxdd4CQ7KgbK9xeeeHYkk7EgYqXGJf8AOyzda7h5b/xWuvfci1vkqQKUpT6qkpSlCFDXX2/9q01Sdv7SceGcRYPvWndD+h76veNFxFLSDhMzrzYnlGv7Rw2/IBSeeAZy6a9ArfVI40ue0UxsWR42CsM4BHeVhg4Hh4Cq3Q/oXb6bAYbUNhm4mdzxO7YxliABsByAA5+ZpoxAyYzyViyvfHSGlblidcnmLDL4WQ0jRILWJYbaJYo1GAqj3O55k5JOSSdzUDdad98q1txzjtEjjHPHaH5wnGeeWIzt9AfGfdV1BYIJZ32WJHdvZFLH8q5c0t2dWmk3eZ3kY+JLEnn+PxpuqfgjNt1M4BSiorG4hk3M+mnzZXtKUqkXUUqwubWS6nisbccUszAegHPJ8gACx9FqpqeoCFCx5n6I8z/tUmdRfQF4VbUroESzKRErDBWNjkyEEbFsDH7P+ap9JDiOM6BZPtHxMQx/poz4nDPoPz9FKGg6OlpbRW0QwkSKo9cDcn1JyT6mr+lKtVz1KUpQhKUpQhKUpQhKUpQhKUpQhKUpQhKUpQhKUpQhKUpQhK1fpb1jWemyRR3bsGl5BULcKZwZHx9XI8MnyBraKhLr705orq1vuEtEyGB9shCrNIh9zxv/AAGkuJAuE7Cxr5A17sIJ11t1UtaH0ltryPtLSdJl2zwndc8gynvKfQgGru9v44UMk0iRIvN3YIo3xuzYA3IHxrlU6ZFIRLGxUn68bY9/Y/dX19DVsdo8kmOXE5PP+hUX9Yze60B7NVZd4C0t2N9lvPWZ1npqP9gse9b5zPMVxxhGVlWPJzw5HPG+2Ns51ZVwMDkK8QWyoOFFCj0qpUCefvT0Ww4RwscPjIJu46n+glULy9WJeJzjyHifQCrfUtYSEYPefwUfz8hW39XnVJNfSJeamvZ2+xSA5DSDYrkfVjPnnJx4A5pUFMZMzoo/FeOR0YLI/FJy2Hn9lb9VPQBtTuPlt4n9kjPcjYd2VhnujzRTux5E93zA6HAxsK8W9usaKkahEUAKqgKoA2AAGwHpVSrhoDRYLm0sr5Xl7zcnUpSlK9TaUpShCUpShCUpShCUpShCUpShCUpShCUpShCUpShCUpShCVaarpMVzC0NxGssbjDIw2PiPYg7gjcVd0oQoJ17qHuoGZ9LnWSMnPYy4Vh6Bj3W9zw1rOodHNUt8CbTZGznBizINv8Ap8ePjiunKU0+Fj83BWFNxOrphhikIHLUexuuW4tO1Fvo6Vdf/XIPzSs9Z9U+r3P0lis183k4nxv/AMPi/lzroQ16pLaeJpuAn5eNV0rcLpDboAPoAtA6CdTtrp57WXF1c8+1dRwoefzaHODn6xyfblW/0pT6qEpSlCEpSlCEpSlCEpSlCEpSlCF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86" name="AutoShape 18" descr="data:image/jpeg;base64,/9j/4AAQSkZJRgABAQAAAQABAAD/2wCEAAkGBhQSEBQSEBIWExQWGBUaGRQXFhgXGBgXFRgWFhcXFxcYHSYhHBkjGxoWHy8gJicpLC0sGB4xNTAqNSYrLCkBCQoKDgwOGg8PGjIkHiQqKTQyLC8qLCk0LyoqLC80MCwwLSwsLywsLywsLCksMCwsLC0uLDUsLCwsLiwsMiwuKf/AABEIANkA6QMBIgACEQEDEQH/xAAcAAEAAQUBAQAAAAAAAAAAAAAABwMEBQYIAgH/xABEEAACAQMCAggBCAcGBgMAAAABAgMABBEFIRIxBgcTIkFRYXGBFCMyQlKRobEIFWKCksHwJDNDcrLRU2NzdKLhNZPT/8QAGwEAAQUBAQAAAAAAAAAAAAAAAAIDBAUGBwH/xAA0EQABAwIEAwcDBAIDAQAAAAABAAIDBBESITFBBVFhBhMicYGRobHR4RQyUsFC8CSi8SP/2gAMAwEAAhEDEQA/AJxpSlCEpSlCEpSlCErxLKFUsxCqASWJAAA3JJPIVaa5rUVpbyXFw3DHGMscZO5AAA8SSQAPMioL6wuuU3tuLWCKa1SRyJZHwC0XLhAHgc97fwA3ya8JAS2Mc/RbdqHXvGtw6W9o9zBG3CZ0lUcWMcRjQr3gN8b77cs1IPR3pHBfW63Fs4dG9uJT4q4+qw8q5ZN9HBKFUjgfcgfUOAM58jj+dZbol0pubGeW6sghRzwyQNuJQhPe2+i25wR5nnneMyc38QsNir2o4Q1rLQOxSNviaM9M7i21uee2uS6jpWv9C+mkGpWwngOCMCSM/SjfAJU7DI32YbH4EC16V9ZNnYEpLIZJ/C3iHHJ5jiHJByPeI9M1KVAASbBbVWP1PpBbWwzc3EUP/UkVM+wYjNQV0i6w9QviR2hsoM7RQt84R4ccvPPouB6Vq8ejxA5K8Z8Wc8RP31EfVxtyGa0FL2drJxicAwddfb72U83PXHpSAn5YrY8ESRids4GFx8eXnisZP19aeACiXMufsQ8v42UVEiRBfogD2GPyr1TBruTflW7OyY/yl9m/lSvB1+aec8cd1EB4vCMH+B2/Gr/T+uzSpSF+U9mScDtI5FHvxcJUD3IqGapS2iN9JFPuAaBXc2ryTsn/AAl92/ldOWGpRTpxwSpKn242V1+9SRVzXKtraNA/aWk0ts/2onZc+hAO49K3HR+uW/tSPliJew+LoBHMBtvhRwn7v3hUqOpjfldUVXwOspgXFuJo3Gfxr8KeaVh+jHSu31CAT2snGu3Ep2dGxnhdfAj7j4EisxUhUqUpShCUpShCUpShCUpShCUpShCUpShCUpUX9ePTlrSCO1t5DHNcE8TrsyQjusQfAsTgEbjhahegXNlr3Xvqsk93Fp6kpGkRmbvHDuxKpxDyXh9fpmo9ttYX+7m7jjAIbkT5g8vXfzr3HoUYORx58W42BPvirCy0ZZkMkjMWZjg5yQFOAN+fKqySSOW5doPqt3R0NXw8NZEAXuuTnkWi3QWIJFvM3Xz9RpK8uDwEMAuAOHHCCNqp6Rdm3doZu6Nzn1x4eYI/KvMAezk7+8beI9OR9x5etXMMRunEjqFiXkPFvj5Z/rnSnE2IcbstqmYmt7xroG4KgON27FpO+1rEWPsDla+0DWrqOSWSyla1jmUK7Lw5cDO6gg8LDJ7wwRk75zVzDaqpJGSzElnY8TMTuSzHckneqqqAMAYA8K+1Dkmc8W25LS0fDYqdxkIBkOZdbfoNh/puvjMAMk4Hma8Rzqw4lYEeYO1YfV4JZ5DHH9BcZJ2HFz5+OxG1XNtprLbGLbiIbx2yScfhigxtDQScz9EltbM+d7GRnA0HxHdw2CyQOeVfawGlQyW8gST6D7AjdeLw9s71n6TIzAbA3CkUVUamPE5pa4Gxadj+UpSlNKalKUoQqMSyQy9vZytbzj66HAbxw45EH1B9jU2dXfWcl+Pk84EN4i5aP6smObxHO4xuV5jPiBmoZq3ubdsrJExjmjPFHIpwVYbjceFTaepLDhdosvxjgTKlplgFn8tnfnr7811RStH6rOn51G3ZZwEuoCFlUbcQ+rIB4A7ggciPIiqHWB1v2+nEwRD5TdEf3akcKHw7VhuD+yBn2yDVvdc6LSDYjNb/AErme+6fas/FcPetEy5YRRqoQBd8FcYPx4vUmtr6Ldd9xEANVi7WM4InhUBlzv8AOR7AjfmMYx9ammzMdkCp0vDaqIYnxnS/kOvL1U20rG6F0ktr2PtbSZJk2zwndSeQdT3lPoQDWSp1QEpSlCEpSlCEpSlCErmbppfi/wBUvZGyY1PYR+ixbEr7sC/71dE6h0gtoCFnuYYiSABJKiEk74wxFcwtpFzEZYJuzjkd2btZbmFVw5AL8Zfvb5O2Tz8qZnDiyzdVZ8KkgjqO8n/aA7LmbaLFW91c8DYYcKqSrOu7KpZSUOMNupHjvW4zdXt1b6dDqULi5iljWaeIJwPEHUMXXc8QA58vPGMlb7pb0DIsrFtJ/t4SGSCZoGEg4nYyB8KSccbS+GwABNZTrK1mS006y0RD880EPbup2EaDhKjbcMytncbL+1Se6YMWICydFfUOMXdPdjBOVydTlr0yUZqDdyZORAh5cuJvX7/6zWbVQBgDAHhXi3gCKFXYAYqpVRI/FkNAuk0lMYQXyG73fuP9DoNAEpSlNKaqllYzXEy29rEZZmBPDnCqo5u7HZVHL1JAG5rLzdXuqKwUWiy8Q4g8cydnjxDO+MHkRtvn0NfeBrfo7e3abSXM6w8YO4hjYKQuNxlhICPX2q26B9N7iDQdTCux7D5OsJLHMXykvE3AfALw8QA8STVvFSswDEM1zqv7QVQqXiF1mgkAWB03zHqsffWUkUrQ3MTRSrglHA5Z2dSMhlyDhgSNq8VZaXrc89oTPI0ogniVGclmVbpZg68R34S8cR3zgjbGTm9qDURd26w0Wq4LxB1dAXv/AHA2P9FKUpUZXaUpShCUpShCxs19NDchrKR4Z2RlZ0PD82227Dkcgfh5CvdjpSQjiOC25Ln8cZ5VbyXCw3LtIcB0BB9V2x77flXhEe6OWykHgvIv7+n9etTSXFgbezbf6FmI2wNqXyhmKYuIDeQH+R5XFiTrnYZrzqGpGUFIEZ1z3mAwCNsqD617h1878UDgL9LG5XyyCBWUJSNPBFHwArGaE4d5ZfFmxw+QHLPv/KkgsLD4ch/aekZUMqWATeN97iwsA0HQHO1+udz6X2l3zROLrTpTFKPs7K+N+CRORB8jXSHQ7pKt/ZRXSoU7QHKE54WVijDPiMg4PljlXLGr2PZv2illjc4kCkjGeZ9j/XOpP6mukxtbz9XMT2E4Lw534JVGXUMTyZQTjzx5nM2neNL3B0+yy/GaZxJk7sNc0gOtob6OA2Bt75KcqUpUxZpKUpQhW2o6jHbxPNO4jjQFmduQA/rGOZO1QJ0l6172/lYWUjWloCQGXaZ8eJbmM+SkY8SSKyHXl0sMt0NOWQpBCqvcb4Ds3C8aHzwOEj1fzWtAj1mJVGFdU8DwHhx4VFnlc3JgzV/wiggmPe1TgG8r2v8AYdVUXRI88TgyMSSXdiSSeZPnXs6RD/w1+6riGdXHEjBh5iqlVRkkvmSuhR0VIGjBG23kD/6saunm3YzWkz20ij6aOy4HjuN8fGqlnfS3Uj3l03aTScK8eAuVjVUBwoA+qBy8K8a7Iey4V5yMEHx5/wC3xq9t4AiKo5KAPup4yv7qxOp+Aq2Ph1OOIY42AYG520xO0y0yF/cKpSlKiK/SlKUIUo9EOj8epdHTaOQmXnUOAGKOlw7q2PPlkZGQee9X+ndUMMOkT6cJONp8s05TB7QYMR4Qc8KlV7vF9r7RqO+iHWBPpnaRpbLcQSP2nCH7N0dgqtgnIKnhBxjz3redO69bTJF7G9p4od5lYepjXIbzGCN+Zq+ila5osVySvoKiCV5ew4QTnY2zOWfVahqXQL9TaPOs7rLPdXFqismeBBG/aKSGAOdpM+6+tazWw9POsFdVmSO3U/JYGLCRhgyy44QwBGQqgtgHc8QyBsK16q+tcC8AbLY9l6d0dM6R3+Ry8hulKUqCtUlKUoQlKUoQsRP87clH/u41DEHkWONz6b/hVWTWlzwQqZW/Z2Ue7eVWVtYCaeZpDkK3DwjbOOWceAwKzkUIUBVAAHgKlSFjbA52Ay2VDRtqJscjSGhzneLVxANgANAABbO/ksHc6VcTbyOo5EJk4B9uWfvrIX+sidzeLGkUiBUuYIxhCq4RLiMcgM8KFRyPCQTxkK1DVVj7q96Q7BBucnlmvFkxtBFOVEjRtmRDusiSECWNgcggrt+NSIpLjC8ZHIKn4hRBkhnpHEyRgucSb6Wy87Xy5ZWzCvXVZEI5qw/A+NYuxmdY1kjPz1rJxI3rEQwz6bfhWY6bdCYLe8j+Ts/yO5iEtu3FxA5wWTJHgCDg5OCMkmtdbTZUuBDaozmVSBGNyx4TkAeLbEjHnihsWB2AHPUIm4h+qg/UyR2ZYsdY3OemVtiARnvkuttE1IXFtDOowJY0cAHOONQ2M+mcVe1rfVxpcltpVpDOvBIsfeXxUsWbB9cEZ9c1slWSw6UNK1jrM1w2mlXUyZ4gnApHNWlIjVt/Itn4UIUC9J1S51e8uUftIu1PAwOQxQBcjzVcYB5HbG1fattNg4IkUeQPxO5/OrmqKeQyPJXWuE0TaSmawakXPmftosYtsIrgFNllBBHhxjvA/EZ/GsnWO1mXh7JuWJV3O22GB/Cth6EdBbjV5OJy9vYqTmUDDS4JHDGTsdwcnkPU042F01j8qDPxGDhneMI3uGjqBfyF7n1WsXd9G80KKQxD5OOXI+PvWXrZutvoRa6f+r2s4RGpkkR24iWYsEKcRYknHf8AblWs0VMYjIaOSVwOtdWNlleACXaDlYWSlKVEWgXxmwMnYVaW+rRO3CjZPsRn286qXtr2icGcAkZxzwNyB71a6JGqiRAMFXYepH1Sfh+VOta3ASdVAlmmFSyNoAYb3JzJI2GYtluVkq+MgIwQCPI719pTankXyKAUrH6rfvGMpHxY3LH6IH386qaXqHaoSV4WBwR60vu3YceyiCsiM/6e/ityPwdFeUpSm1LSlKUISvjNgZOw86+1i9XmLMlupwX+kR4IM5+/B+71pbG4jZR6qcQRl+pyAHMnID3VhJqR7cyW8bOMYfAJDHPMY5H1/Cts6vujTavPJFJci2WPBaJAe2Zc4OC2wAJAJ9R3d6soIAihVGAK+C+ktZo723OJYSCR4On10b0IyPbPpUyKWMvALfVZqv4fWMpnvZLnmS0Cw623+/mVMXSzqvtxo0lraR8Dw5mjbdpGlQZJZhuzOuV+K4GwFQvbSiaHf6ykN6Hkfxrp7RtWjureK4hOY5VVlPoRnB9RyI8wa516baWmmahcQsCkLt2sJIyCsgyyrjOyuGXfy9d5VXGXNBbqFQ9nqxkE7o5SAx4zvkLj/SFmbTS2vejCsu8+mSzEZ8UQ8bpk747NsjGM9mBitNk1Hga1u0Geymik8sAMCcnBxuoFST+j1f8AaHUI8HgLRSBTy74kVtvM4X7q1nrC6tJ7SaVLWCSa2uWBh4Bxdm5OTEwH0Rn6JPgNycGlvYXFr9wo1NVMibPSuPgcDY9W5tPrYD2XRcbggFSCCMgjcEHkR6V6qx0KzaG1gifHFHFEjY3GURVOD5ZFX1SFSpUV/pA3R+R2sAziW5Xi8iqK2x+LKf3alSom6/Wwun7Z+ff8UApLzZpKfpmh8zGu0Lh9VHFKUrOrs6x2vW3HA2Oa94fDn+BNdO9F7+GazgltQohaNOBVCgKAMcGFOAVOVI8CCK5zrIdFumMukyF4gZLZ2Bmg8BkjMsX2XxtjkRjPIEWFJMG+ArHdo+Fvl/5UewzHQb/dSt1zdHjdaTKUz2luROuPHsg3GP4GcgeYFQjYXXaRq/mN/Q+I++unrG9juIUliYPFKgZW33VxkbHcbHlzrm/pf0SfR7xkIJs5mJhk5hf2GP2hyPmAD54k1UWNtxqFSdn+ICkqMEhs1+Xkdj/So0oDSqZdMSsZIwhmLHZJcAn7LjkT6GsnXxkBGCMg+BpbXW10UeohMgBabOBuD1+xBI9UVsjI3FfasTphUYileMeA2ZR8G/3rz+rHbaWdmHkoCZ98UrC3+X1/35TXfzjLujfndtve+L/qvUsnav2a7op+cPhkbhB8dzV4IwCSAMnGT545Zr5FEFAVRgDkBXukudsNE9FERdz83H45AeXzcneyUpSkJ9KUpQhKxFoM3spP1VAHx4ay9Ye9HY3CSj6L91vfwP5fwmn4c7jmFWcS8IjkP7WvBPlYi/oSCsxXwjOxr7SmVZqQeoHWsC609z/dN2sYPPs5NmA9AeA+8hrB9cUL/rtC+6G1Xg8sB24h78WT8RWM6CX3yfXLN9gJeOFs/tqeDfz4yvvjFbB135Gp2Z3wYJR6bMTt68vwq4L8cBPRcybTil4u2LYPFvI6fVeepHi/Wt3jPD8nTPPhzxrw58M44sfH1qcKhrqGybvUW34QLZc+o7Tb86mWnoco2+QVbxJwdWSkfyd9UpSlOqAlRX1/239ls5t8R3Kg7bYdG3J8MFQPjUqVp3W9pvbaNdALxMiiQcsjsmVyRnyUNy3xkeNeEXFkuN/dvDxsQfZQhSrW0vQYVkYgDhGSeWeR/GqLa/AP8T/xb/aqDu3EkALsBradrWue8AEAi5AyKyFeZIwwKnkQQfY7VStr1JPoMG9uf3Vb3WrqpKJmSTfuqM4ODzoDHE2AzXslVA2PG5wwnre/Qc/RTp1JBhotuGzs0wHsJX5emc1tmuaHDeQPb3KB43GCDzB8GU+DDmDUFdFutq7srSK1j09WWNSOIytlizFmYjwyzE4rb9G6+Ijwi/tZLbJwZExLGPVgMMB7BqvRI05XC5K+jqGguMbgOrT9lpXSzq7udJy6lrqyH+IAA8W+MOufo8u8NvblWFgnV1DIQQfEV01a3cVxEHjZJonBwykOjA5BGRkEcwRWidJupW1nzJZH5FN/yx803o0XIfu49jUaalD825FXnDO0EtKBHKMTPkffyPuokrxOxCkqMkch5+lX2tdF9Rssm6tGdF/xoPnEx5kDdR/mArEW2rxP9FxnyOx/Gq50EjNQtpBxWkqhaOQAnY5H5/KtYNdLkKkLFvHJwB7nH8qy1KU28tP7RZS6eKWMHvZMR8gPp9/ZKUpSFJSlKUISlKo3V4kYy7AfmfYeNegEmwSXvbG0uebAbnJVqw+oSrNMkC7hW4nPlw57v44+NZTRNEvdUbgsYWWPk1w+VRfPvjO/ouW9Kr9Kui0ek30duHJDWyM0rbcchd+Ir4KvdwB6DmanMp3MaXnXYLK1XGYKmdlLGfASMTtrch56E+y8UrHQ69Cx4Q2DnAyCAfj/AL1kahuY5v7hZaWGoinF4nB3kbr3pX/yWm/93B/rWpB6/bCThsrtULRQNKspGSVEwjCsR9nukZ8yo8a1HoJamTWrFQMhDNI3oEjPCf4iB8RXRLKCMEZHlVtTNvDY73XOuOzGPiRezVuH3ABWhdTXRo21gZpUKTXTmVg3MJuIlx4d3vY59858hv1KVKAsLLPvcXuLjqUpSlepKVTnhV1ZHAKsCCDyIIwQfhVSvjtgE0IXKXSDosIdQuLNJeO3gkyMHfvgMEY/aXdSfMHzq5htUQYVVHsBVDTZjJ2szDDSyyufdmPLPhzq8qlqZCXkDQLqPBKNkdKyRwu5wGZ5bDoALZLEa1aRJG0nDwt4FdjxeHL+tqvNMsRFGq4GcDiPmferbpEvzOfAMpPty/nWUpLnHuwL7n4T8MEYrpHBoBDW2yt+4uufgC/RKGlKjq2V10U6WPpFz2yBmtJCBPAp5Z2EiA7Bh8M8tsjHR9lepNGksTB43UMrDcFSMgiuZJYwylWGQRgipB6g+kDL2+mSknsvnYj/AMtiA49gzKfd2q3pJsYwnULnXaLhgppBPELNdqOR/P3Uw1qHSfqq0++y0sAjkJyZYcRuTvu2xDfEHlW30qassoVvf0fZYyTZagceCTJt8WUkef1K17UOrrWIC39ljuFX68Ljcc9lYhv/AB8K6LpTToWO1CnwcRqqcWjkIHK9x7HJct3NteRAmfTrqMDGW7JyozsO9w4/GrH9djxilB8uD/3XWVMUyaSI7KyZ2krm6uB8wP6suUYdULnEcE7tsOFYySSdgNqyVvoOpSnEOmXG5IzIpjGwzvx4H4105SvRSRDZeSdo654sHAeQH93XP2mdT+rTkds8NovjuHfw5BM/6hyPpW99F+o+ytj2lzm9lznilHcGPKPJB/eLVI1RP13dOWiVdNtSRPOAZHBxwREkcII5M2DnyUH7Qw+GMYMhZVUlRUVTgHuLiTkL3z6BWnTXriCE2WjKvEmUafhAji4e7iJcYON+9jHkG5iM7jSzM/a3U0lxIebSMT45xvk457Z8arWNisScK/E+JPmauaq5qpzjZuQW94b2fggYHVADn/A6dfNWlzpUbrwlAPVQAR7bVYaRctHI1vIc4+gfMc8fdv8AeKzVWadG2vb+2toiEeXiBfGeFVHEzYyM4Xi2zvypEB7w92d/qpHFGto2itiFi0i+2JpNrfNxyUj9ReldrcXN+QOBQLeI+JORJKw/8Bn1I2wczLWN6O9H4rK2jtrcERxjAyckkklmY+LEkk++2BtWSq4a0NAaFzWondPK6V+pN0pSlKTKUpShCV5k5HFeqUIXJugf3P7z/nWSqk0PZ3V5FsDHdTjA5DvkDHpsaq1RTi0jvNdb4Q4OooiP4j4yVOeEOpVuRGKtdNuMfMue+m3+ZfqsPhir6rHVdOEq5GzrurDY58s+VJYQfC7RPVLHtPfxC7gNP5Dl58vUbq+pWBsdUnWESzRO0JYoJuE44gASpbkTgjbY71l7S8SQcSHI/Ee4pUkD49QmaLilNWj/AObvF/E5H8+ir1V0XVhZ6jaXZYqiyCOQj/hSZVs7HIGc49vHeqVWerx5hfzA4h7r3v5V5A7DICveKwCejkZ0JHmMwurBSrDQdSFxawTjlLFG/wDGob086v6vlyNKUpQhKUpQhKV8JrRukXXPptpsJvlL/Yt8Sfe+Qnw4s+lCFvLNgZNctTaq17eXN7J/iuQmfCNdlUegUKPhW79Jevft4ZoLewnCyxSIJmbhZWdGUNwKrAgEj61RhY6/FHGiYbIAzgDn4+PnUSpJczCzNaHgbYoaoS1JwgA2vlc6fAWepVlb6zE5wHGfI7fnV7VQ5pbkQukRTxzDFG4OHQ3Stn6mdPMuszTFcpbwcIb7MkpXGPUr2o++tSu7kRoXbkPxPgPjUwdRegvBpvbSjEl05l359mQFjz7gFh6OKnUTPEXLKdqaoNiZTjUm58h9z9FI1KUq0WBSlKUISlKUISlKUIXOXT7Szba5dDGEuAsyHlniHf5Dnx9p/RrGVI/X3pTBLS9UbQu0chxySbGGJ8gwx7v61HFVFY2z7810fsxUd5SGPdpPsc/rdKUpUJadbx+jzMSdRgO8avGwU77v2qNn3CL91bN0p6lrO4BktB8iuM5DxjuHns0WQuD6Y8OfKsL+j1aHsb6bbhknCjz7gJOfTvj8alytE0XaLrjErsMziw2zNrea5aljlguJLS7XgniO+PouPB18wRg/H4CnqR+Zk/yN+RqSf0gdLREtL4bSJIImP2o2DPgn0Ibw+uajHV1LosKbvK6Rr4bsw8T/AFvVZLAGytw6Fbrh3FXT8PlMxu5gOfO4y9dl0b1ef/E2P/bQf6FrYatNJsBBBFCpyIo0QHzCKFzt7Vd1arnyUpShCVQvb1IY2llcJGgLMzHAAHMk1XqDOuHpV8ruxYRMewtzxTkHZ5duGM+YTf4k/ZFJe4MaXFP09O+olbEzUlYXpb0+u9UeRUke3sGICxAKHkUeLsN9zvw5wMgb4zWFtrJIxhFA9cb/ABPOq4FKpJZ3SHPTkupcP4TT0TRhF3buOv49PlKstWtg0TEjdQWB8iu9XtW+otiGQ/sN+RpthIcLKbVNa6F4dpY/RUBYRzRqzRgFlB22IyM8xVnNZS244oHLoOcbb/dj+WKylguIowfBF/IVXpzvS021HJQzQRzRtfbC+w8QyN7dNfIqn0N6PvrN7HCFZLePvzuPAfZDYxxN9EfvHGxrqC2t1jRUQYVQFA8gowBv6VDf6Plzwzahb+AaKRR5Z41P4cH3VNFXMbWhow6LmNdLLLO8zG7r2PpklKUpxQ0pSlCEpSlCEpSlCFjOk+ii7s57ZsDtY3UEjIViO62P2WwfhXMmml044JlKzQsUdTzBBI/lj4V1dUX9bnV60w/WFkgNxGvzsY27aJQc8hvIoxjzAxuQopieLvGW3VtwjiH6GoDz+05Hy5+ii+lULO7WRA68j4eR8jVeqMgg2K6qx7ZGh7DcFST+j9qcfyW5teICeOd3ZfEo4RVYeYypB8sjzFSvXKtpqk2n3iX9t3uHaRDyZDgMDjwIx7EA10T0J6bQanbCaA4YYEkRPejbyPmD4NyI8iCBfRSB7AQuR8RpH0lQ6Nw3Nuo2K0z9Ihc6dBnl8pTJ9Ozl8fCtF6tNFGoaxG30oLQdqxweEuCOzXPLJbBweYjeugtW0eG6haG5jWWNsZRuWxyD6EHxFUtD6O29nH2VpCkKeSjcnzZjux9SSaUWAuDuSaZUvZA+FujiL+l8vlZGlKUtRUpSlCFiOluviysp7pgG7JCwUnAZjhUXPhlio+Nc1aXG3Z8chLPIS7seZZ9yT6/+6lb9IG+Pya0thnE0+WwcArENwfi4P7vtUZswAySAB48gKr61+QaFs+y1MC59Q7bIeuZ/peqVZ22omZyltDNcMPCKMv5+A38PKvGrXs1twieznhL54RNG0fFjGccQ3xkcvMVCFPIdlpn8ZoWEgyj0ufor+sdqLdoRAu+SC5+yo3wfU+FfYzNIO9iJT5bvy9dh+dXkFuqDCjHn5k+ZPiaSPAb7p5xNW3CAQw6kixI5Aai+5O2nMVKUrxNKFUseQBP3U3qpziGi50W2dQ1txarfSg7JEEx4ktIpz7fNn7xU71FX6PuhtHZTXcnO6kyv+SLiUH0y7SfAD0qVa0LRZoC4xUSd7K6TmSfcpSlKUmUpSlCEpSlCEpSlCEpSlCFDHWL1QzLO97pKgl8tLbZxliclo87HO5K5BB+jnPCI2g1lSxSUGKRSQyOCuGGxG/I+hwa6wrXek3V9Y3+91bqz4wJFJSTlgd9SCQPANkelMS07JNdVb8P4xUUPhYbt5H+uSgCrM6cVftbeV7eXfvxsVODz+iQd/Q1v2pfo8zRsTYX2FzskykYHq6ZDH9wVbR9SWqAY+VWh9+0//KogpZIzdjlon8foatmCqiPwfY5ELCJ1ia3GAq3ayAY3aOIt8SyZP41sfV/1uXp1CO01HhmE5VVZEUMjHIBxGBlSeeRsN+QNeIeo/Umb5y9t0XB+grvv6hkX863PoB1RQ6fJ8pmkNxdd4CQ7KgbK9xeeeHYkk7EgYqXGJf8AOyzda7h5b/xWuvfci1vkqQKUpT6qkpSlCFDXX2/9q01Sdv7SceGcRYPvWndD+h76veNFxFLSDhMzrzYnlGv7Rw2/IBSeeAZy6a9ArfVI40ue0UxsWR42CsM4BHeVhg4Hh4Cq3Q/oXb6bAYbUNhm4mdzxO7YxliABsByAA5+ZpoxAyYzyViyvfHSGlblidcnmLDL4WQ0jRILWJYbaJYo1GAqj3O55k5JOSSdzUDdad98q1txzjtEjjHPHaH5wnGeeWIzt9AfGfdV1BYIJZ32WJHdvZFLH8q5c0t2dWmk3eZ3kY+JLEnn+PxpuqfgjNt1M4BSiorG4hk3M+mnzZXtKUqkXUUqwubWS6nisbccUszAegHPJ8gACx9FqpqeoCFCx5n6I8z/tUmdRfQF4VbUroESzKRErDBWNjkyEEbFsDH7P+ap9JDiOM6BZPtHxMQx/poz4nDPoPz9FKGg6OlpbRW0QwkSKo9cDcn1JyT6mr+lKtVz1KUpQhKUpQhKUpQhKUpQhKUpQhKUpQhKUpQhKUpQhKUpQhK1fpb1jWemyRR3bsGl5BULcKZwZHx9XI8MnyBraKhLr705orq1vuEtEyGB9shCrNIh9zxv/AAGkuJAuE7Cxr5A17sIJ11t1UtaH0ltryPtLSdJl2zwndc8gynvKfQgGru9v44UMk0iRIvN3YIo3xuzYA3IHxrlU6ZFIRLGxUn68bY9/Y/dX19DVsdo8kmOXE5PP+hUX9Yze60B7NVZd4C0t2N9lvPWZ1npqP9gse9b5zPMVxxhGVlWPJzw5HPG+2Ns51ZVwMDkK8QWyoOFFCj0qpUCefvT0Ww4RwscPjIJu46n+glULy9WJeJzjyHifQCrfUtYSEYPefwUfz8hW39XnVJNfSJeamvZ2+xSA5DSDYrkfVjPnnJx4A5pUFMZMzoo/FeOR0YLI/FJy2Hn9lb9VPQBtTuPlt4n9kjPcjYd2VhnujzRTux5E93zA6HAxsK8W9usaKkahEUAKqgKoA2AAGwHpVSrhoDRYLm0sr5Xl7zcnUpSlK9TaUpShCUpShCUpShCUpShCUpShCUpShCUpShCUpShCUpShCVaarpMVzC0NxGssbjDIw2PiPYg7gjcVd0oQoJ17qHuoGZ9LnWSMnPYy4Vh6Bj3W9zw1rOodHNUt8CbTZGznBizINv8Ap8ePjiunKU0+Fj83BWFNxOrphhikIHLUexuuW4tO1Fvo6Vdf/XIPzSs9Z9U+r3P0lis183k4nxv/AMPi/lzroQ16pLaeJpuAn5eNV0rcLpDboAPoAtA6CdTtrp57WXF1c8+1dRwoefzaHODn6xyfblW/0pT6qEpSlCEpSlCEpSlCEpSlCEpSlCF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87" name="Picture 19" descr="C:\Users\lucia\Pictures\untitled (133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4797152"/>
            <a:ext cx="2016224" cy="1772816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1043608" y="6926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Snap ITC" pitchFamily="82" charset="0"/>
              </a:rPr>
              <a:t>GUSANOS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732240" y="16288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Snap ITC" pitchFamily="82" charset="0"/>
              </a:rPr>
              <a:t>RANAS</a:t>
            </a:r>
            <a:endParaRPr lang="es-ES" dirty="0">
              <a:solidFill>
                <a:srgbClr val="FF0000"/>
              </a:solidFill>
              <a:latin typeface="Snap ITC" pitchFamily="82" charset="0"/>
            </a:endParaRPr>
          </a:p>
        </p:txBody>
      </p:sp>
      <p:pic>
        <p:nvPicPr>
          <p:cNvPr id="7189" name="Picture 21" descr="https://encrypted-tbn1.gstatic.com/images?q=tbn:ANd9GcR0Wn9-hsnEE3SM4aZGbJF76A1bOky7eA5IkiwO2-IOn7cgIKw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714875"/>
            <a:ext cx="2143125" cy="1954485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323528" y="63813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Snap ITC" pitchFamily="82" charset="0"/>
              </a:rPr>
              <a:t>PECES</a:t>
            </a:r>
            <a:endParaRPr lang="es-ES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444208" y="6488668"/>
            <a:ext cx="222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Snap ITC" pitchFamily="82" charset="0"/>
              </a:rPr>
              <a:t>CANGREJOS</a:t>
            </a:r>
            <a:endParaRPr lang="es-ES" dirty="0">
              <a:solidFill>
                <a:srgbClr val="FF0000"/>
              </a:solidFill>
              <a:latin typeface="Snap ITC" pitchFamily="82" charset="0"/>
            </a:endParaRPr>
          </a:p>
        </p:txBody>
      </p:sp>
      <p:pic>
        <p:nvPicPr>
          <p:cNvPr id="1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2" cstate="print"/>
          <a:stretch>
            <a:fillRect/>
          </a:stretch>
        </p:blipFill>
        <p:spPr>
          <a:xfrm>
            <a:off x="4211960" y="548680"/>
            <a:ext cx="1304528" cy="130452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60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C:\Users\lucia\Pictures\untitled (137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5490"/>
            <a:ext cx="9169251" cy="6903490"/>
          </a:xfrm>
          <a:prstGeom prst="rect">
            <a:avLst/>
          </a:prstGeom>
          <a:noFill/>
        </p:spPr>
      </p:pic>
      <p:sp>
        <p:nvSpPr>
          <p:cNvPr id="30722" name="AutoShape 2" descr="data:image/jpeg;base64,/9j/4AAQSkZJRgABAQAAAQABAAD/2wCEAAkGBw8PDw8PDwwNDQ0ODw0NDQ0NDQ8NDQwOFBEXFhQRFBQYHCggGBonGxQUITEhJikrLi4uFx8zODMsNygtLisBCgoKDg0OGhAQGywfICQsLC8sLiwsLCwsLSwrLCwsLCwtNCwsKy8uMDAsLCwsLywsLCwsLiwsLCwsLCwsLCwsLP/AABEIALcBEwMBIgACEQEDEQH/xAAcAAACAwEBAQEAAAAAAAAAAAAAAQIDBAUGBwj/xAA8EAACAgECBAMGBAQFAwUAAAABAgADEQQhBRIxURNBYQYiQnGBkRQjUqEyYrHBM1OC0fAHwuEkQ3KS8f/EABoBAAMBAQEBAAAAAAAAAAAAAAABAgMEBQb/xAAsEQEBAAIBBAIABAUFAAAAAAAAAQIRAwQSITETQVFhcfAFFJHR4SIyQoHx/9oADAMBAAIRAxEAPwCqMRRz6N5IjhHAhHARwAjhHACMRRiBmYQMIgI4QgBCEIA4QjEAAI8QEcRliBjkTACKEIyIxRxQBiJo8xGAQMUZijIoo4oEURjigChCOAKOEcDEcI4ARxRwBxxRwMRwhEDhCEAcIQgBCEIAxHFCBnCEUAeYoQgBFHFACKOECKIxxQBGKMxQBGKMxRkUUcUAUIQgBHFHAHHFHAHHFGBAHCPEMQMQhHEBCEIARxQgDhCEAI4oQBwhFACEIQBxRxQAhCEAUUlFAIxSUUAiYRmKMkYRxGAKKOECEcUcZiOKSiBicDinH9OrWae8azTHytQFSRnZ0ZCTj6TviY+Ito3HJqW05A+G10DKfTfIMz5d68WT9WnHrfmf0eUOqvG+l43XcvkmpxXZ8vzFIP3Esq9p9fV/i0VXL+qsg5/1Vkj9otdo+CLk/iLge1Dmz92BH7znWaLT8psoo4k9Y/8AetsqqqPyPh7/AEM83LPPG+Mv6Xf93bjhjlPM/rNPUaH2totIVqb67D8ITxM98Y3P2noWUgZIIB77Y+faec/6f6RTXbqCDzc5qrLnnIUAEgH5kfaexUg7HpjByOq+YkT+I543VkovSY314c/Mc3JYqkIEAqOfd2C59B5H1mO1OViO3Q9x5GdvTdXjz7mtWObm4Lx6+0YQhOtznCEIGJp0nD7rsmqmywDYlVJUHtnpmUU1l2VB1dlUemTiW+0VVLNUWt1arpwVpootdK8+RKpuzZ39T9pydV1U4ZPxrfg4fkou0lqNyvVYjD4WRgZH8O/+W/8A9WnHZuJW2OTf+HqJwCxV9QUHQHl2zj1l68Lq6vz3N+q1y2fp0hx8vPnN9kn63/DXk4unw/5238p/ltZSDggg9iMGKIKAAAAANgBsAI51zf247r6EIQgBCEIARRxQBQhFAAyMlFGETFJRQJGEcIEUcUcZiSijEQMTm632e0lzNZZT753d1d0z6nBxOlMnEuH03qPHLeEmWZfEausju+DuBI5MZlPMl/VeFsvvTk6dNKrGvh2ipvtX+LU2e9RR6mxskn0E8vxzWFrSLNT+NddgwBXT1nzCjO4+06ntLxNvAWugLpdE2VrUApbqwOrKuNq/U4z6zylazyeoyn+2f2n7/N6HFjff/r13s/7VGhFqtqD1rnlZAEYZOcEbDH2nsuGcXXVoXQMFB5MMADkY22+YnylB5feen9jeIcjtQdhYeZW5viA/hx6jP2nBnPDePbXjbPmJYF51H616d2Hb5/8AO0gd/lK9LduV6FTgevrMuHmy4s5lirkwmePbShNztU5xZlH/AMxADn/5L5/Pb6yxOCWOOau2hx5Zs5GP0Yf3n0PF13DyT3q/m8vk6bkx+tubCdjTey+rc/wIi7ZdrqyB9FJP7TfqOE6LSJzX2PfZ+kHw6/sN/wB5fJ1fFhPN3+icODPL6cbhicvNqGOK6ehPx2ke6o79z/5mUuT75PvOST/Kvb+sjxTiR1TJWiiupM8taDlVB57d4eg6DYfKcXBl/Nc/yWf6cfX6ujlnw8fZPdGYoQnquIQgJLkgEYQhACEIQAijigChCXVIIW6EiiKaLKZUtRMNjSAXMGXE210TLqBgxTLdO46imEISkFHFCM0o4oxEDEq1OnWwAMOdR73hk4R2HTm7j06fOWRws2JdPAe0vCtV4ll9xNgwvvgYrG2fDQZyEUZyxx0PecFRjyn1/YjBAIPUHcGeW9uOG5RL66x7nP4xXA2YjDEAb7k5M8zqel1LnK7+HqN6xrxymXVXMhDKSrKQQw6gynoPnv8A7QByflPOdT6pwvV+LVW/QuisfQkbzTjzE8B7OccNTeFY35Jzyknas46fI4ntNHrVsQFWDZ8xuDtOPkwsrTGtqsT1A7S+t2wFDefTM5bXnIHT+826OzLDJ2GMyYdeoo1babTLzN79hJAySQg2H/PMkD1njuMaprGYk7jrv7qdlHczrca4gXGE25SAp/SoGMjscZ+883qCcAH4t/pKyy34EjXwFPzRk9cjfsdj+xmu5CrFTsVJB+YmbRZRfEUZI2HzJ6zp1EXqAxC3KMAnAFo8gT39Z6P8P6jHivbl6rk6riuc3PpiklXM0/g2BIYEEdQRgiJK+Uz3O6fTzu2inTd5bbTttLVcS1FBmVyrWYxyWQ5i5TOp+G96WfhB2lfLE/G5AUwCE+U7g0I7Sa6RR5SfmivicIVntEap3LNKO0x3aciOcuyvHpzeWTU4l/gGNqpfdE9qI3EqyQZprXEjdiTtWlldm0yatfOWCWNXzCKeKL5jlwmttIYTXvjPtrHCEJaEhCIRwM44o4gcViB1ZGVWVgQVYBlPzHnHGIXyJ4fKuI6OzT2Gu0Ycb9chlzsw9NpSDtPqPEuG06lOS1c43Vxs6HuD/bpPm3E+HW6aw12qR1KN1Wxc45gf7Txeo6a8V3PT0+Lmmc/NQs9H7NcTrqrKu4VlsJAPxK2OnrnM83/+wPSceU3G8fS3bBDfMTVpAzJzjHLuc56+s8HTxK3VKulYnxLLKlSxPdIT484/lBM9+lgUrUo2AOB2RcZ/rOXPHt9rl2sss2BPUjp6eUyXKGOSMkQtcl8dpHUZCcxPnjHmxmX2trrtyAvl5yxEydtv7zBU2AM9T/WbK8kDfHr6yidzT8RwAlqCxQAFLZDgAeTDfHpBhpm3xcvpzof+2chefyOT3xLkoc9XwOu06uPqOTGaxrLLjxvuOiPwyndLCP5rRj7KoM6ektos9xdKqqckNzEMfQNnJPznGooHbJ7mdPQ1nI2BG+3nNfn5MvdqPjwnqI218lprKspxzJz4/MTzII2ODsfMdhkS9K50vFVtnXmCkFeYAlCAehPpObxXi2l09tVb2qhuzygn+AjzPZT37gzq4+ffissuPXpZyw5ZaZUzTZCtklNlc0ZkXlSk57pMt4M6ZWUWoJrjkixzsGQZCZssrlDbTWVFitVxJ1NvKvF3minlMdKLgud4SQIhMlvPQijna5DjijgDjijiM4RRwBiZOKcNq1SBLVJ5clGBIKMRjPr8vSa4RZYzKapy2XcfP+MezV9HM6/nUgAtYuAV75XOftOdpNDbaSK62chc4A6+XX6z6iTPRcN0KU0j3FL2LkgAYVW+EfeeR1fT4cU7pf8Ap38HNlndWPnnAuBJpl52w+oI95/hrH6U/wB/OdXht3M9zYyBy1A/IZP7n9pv4vQtXPj9JYnyXAOcek5OizTUWYY5iX5fpPFytt8vQmPhdqW5B1HO5AAHXOP7AZnC1PEmbWJp0AZagGsJJ2bGSMeZwR9zOnpFa1zawyzYVQNwq+k8LrkdbrebmV/FsJzkMMsf7S+LCW1Od09/VegBZmGxxgEYH1m2rVL05gMes+Wf0+Edz3kiCepz5ZJzk/7Ca/DGfc+t1akem3r+8qs47p61ZmvqOAdldWZiOoAHUz5arHHU79Mk9sZP0jA2+cqcUg298/txVy/l02s56B+VFG/mQT/SafZj255bz+KULUVIR0UsamJzlvMjcDb9I7kz5/QO8kjefr/uZpPBafoJbEtBsVldGJbKsGXbfqPQT5z7fcSp1N/g0BLl063cxyQbNwWWs+fKF5gd+p7Tx+l11qK1a3WrWysxqWx1rsYKhOVBwdlM2cO07sAlb/mWBr9Ey/xC6n3jV8yrHbuF7x/Y7XQ4F7VX6ELzltVoCeVSf8Wn+XPkfQ7Hy7z6Lw7iVGqqFtFgsQ9cbMh/Sw8jPl7DFf47TVq1DHw9fpCvNXU5/l/y26j9J+k18M4fav8A67g9pbGPxHD3bLgfp/nXsdiPUzp48rGWeMfSWfEXPOZwLjdesQ4R6dRXjx9NaCttR74PVex/pOmVnTLLGNliQeV2rEvWWMYyY7JivXM6LjMx2ria41GUYGrglmJbaJQwxN55ZXwvGoimbMIdsLuqiEITVkccUcAccUcDEcUcQOEIQBGel4fq1trGDh0VVtzty7YBX54M83LNNaa3DqASPJhkEdjObquCc2Gvv6a8PL8eW0/aXBdUIwrlF6bGpfef78uP9U5rUtqLBUoyv+JaeyeS57k/sDNvF9SL2Lt+WtCKi9WZ2b3n8tySawBOnwLh/IgHMgts53sPOCEYgY+gH3nznJ0/JjfMe1jy49vs+H8M5R7gAbC+8wzyDzIA69DgT4nc5ZnYggszOwOxyxJwR9Z+ha7q0yQcnGwHovKB+5M5fEOE6XVYOooS0qCqschlB8sjedPB02Wrb4c/Jyzb4YDv6/0ElnO3l0+k+i63/p5Rzg16myuv40ZVsY7/AAttj6g9JybvYZxY3LqU8L4Cyk2fIgbfWbfy/J9RHyYfi8kT9hJA7/Kego9j72e1S6qqZ8OxhtafLYHI/tNmk9g72xzXUqNubDMSNjnG3fEXwcn4H8mP4vMF9j9sRg9B88/aey1PsGwrcLahfnqCHPKPDx+Yx265JwPSeb4hwa6kAujD3bnP8qq/Jn65B+sm8eWPuKmcvqsPileVh8JrY/Ijp8tjPTipqk1Hh7WaG/T66nH+U4HMPlhkP+mcKjQMyarIKmnR134Pfmr/AO0sZ7ShV/F6YPjk13DkpcY/iIrwf2Cx44bO5aUXahdDq69Yi83D+Irm2vAKKz/xoR8yT9SJdxL2cv0lo1vCmLoff8Ffe9w74x8aH7j94/Z+hb9PqeGake/p3PIfiUZ2dfrv8mnZ9lKNVplfT3Yeqsg6e4MDlTnK46jv9Zvjhv8Afqssstfv6bvZ7jya1DmtqNTWMXUWAhk7lSeq/wDDOnYJEW7yzM2ksZMwUwcTQwmW0yp5KqjKLjLHMoczWRFVkTNaN5szM1wmmNRYpMIsxTRmzRxRzRmccUYgDEIQgZxxRwBwhCICLUXCqt7GGQgJC5xznGQv7H6AnykhKOI6Y2KFC82TggnAx139Mhc+mR575c9ynHez224JjeSd/pRwt2uZA2Dyc19pAwPEdiUX6A5+gnoKwRMXC9MKlCA8zElnfGOZz1PoO06WMTn4cLhhJl7b82czztx9JmS8XErLZkSJWmeyutJlZSWMZIASp4KsprxJVsc9ZY6yK1StlppNmRiZdXQtiMjrzI4KsO4MmVxEpk6Pbg8T4Z7uutU73aPwQvnlFbP7cv2ltuhd6uG21jL6b8PzAdfCZVD/AG6/edW0QpfYADAGwA6ASbwy+v39qnJYk+hrN66gZW5VKEqcCxCOjDz/APE3o8wl5fS0LhopltpR95erzGCJcrbSLFyp22ygnMTdYmO0chbUWvKOeStMzM02xjO1qwJVYsrFsPEjko2qKGEs5o5W06c+EUc1ZHHFHAjEcQjgZxiKEAlCNDJ5ERoqpl4QyyhczUFEyyyXjiqoXEvYxokbCZ27rWTSAMizR4kSIETiQ3lwkLY4VSSPnxKqmlzAGFOM913aV12Ema/BErFGI5YWqpteKto7qzILWZc1pPna0mSV5TvLKl7ybDiasZrTpM6rNNZmeS4mFlOoMtYyi8SZ7VWRpDlkmSVzaMqjyQ8KXJgSLNmPY0oMJZywj2NOfHCE1Z6OOKEZaSEcIQGjEI4RDQAk1EIRU5Gmh8Ga8whMco1xXI0TmEJnparmjxCEokHMOohCMlarvLRCEKJFgcS0YhCRYqK7VzEK4QhsaBpEqsGIoRylYKzNdawhFmeKZSRKQhIVpm1C4mZVhCa4+kWeTtTAlPIRCEqVNiosYQhLS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23" name="Picture 3" descr="C:\Users\lucia\Pictures\untitled (13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859" y="620688"/>
            <a:ext cx="8440280" cy="56166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12 Explosión 1"/>
          <p:cNvSpPr/>
          <p:nvPr/>
        </p:nvSpPr>
        <p:spPr>
          <a:xfrm>
            <a:off x="5292080" y="764704"/>
            <a:ext cx="3240360" cy="2880320"/>
          </a:xfrm>
          <a:prstGeom prst="irregularSeal1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smtClean="0">
                <a:solidFill>
                  <a:schemeClr val="bg1"/>
                </a:solidFill>
                <a:latin typeface="Snap ITC" pitchFamily="82" charset="0"/>
              </a:rPr>
              <a:t>TINA</a:t>
            </a:r>
            <a:endParaRPr lang="es-ES" sz="3000" dirty="0">
              <a:solidFill>
                <a:schemeClr val="bg1"/>
              </a:solidFill>
              <a:latin typeface="Snap ITC" pitchFamily="82" charset="0"/>
            </a:endParaRPr>
          </a:p>
        </p:txBody>
      </p:sp>
      <p:sp>
        <p:nvSpPr>
          <p:cNvPr id="30725" name="AutoShape 5" descr="data:image/jpeg;base64,/9j/4AAQSkZJRgABAQAAAQABAAD/2wCEAAkGBwwNDA0HDA0NDAcHBwwHBwcIDA8IDAcMFBEWFhQRFBQYHDQgGBolGxQUIT0hJSkrLi4wFx8zODMsNygtOisBCgoKDQ0MDwwMDy0cFBw3LisrKys3MDcrLCsrMjQrKyw3LCsxLCwrLCsrKysrKzcsLCssKysrKysrLCsrKyssK//AABEIAMMBAwMBIgACEQEDEQH/xAAaAAEBAQEBAQEAAAAAAAAAAAACAwEABAYF/8QAMxABAQEAAQIDBwIFAwUBAAAAAQACAxESBBXSBTRSU3OTswYhQXKRlKMWUXEUYWKBoRP/xAAYAQEBAQEBAAAAAAAAAAAAAAABAAUCA//EABsRAQEBAAMBAQAAAAAAAAAAAAABEQIxURJB/9oADAMBAAIRAxEAPwDzBYl3WGtWJI2tK7rSdWd918jVxmavKbkbnA9ZqZq8huZusT1mpGrzG5m4xPSamavMamajC9AyGgakarEuNo0jUhhKW0xkMI7ekRtILelvS4kUmdtvZIkEBPss/wDzrdLEpIOKHJm9W7zbpPPoglZIuYwopFzWSKRhfV/p72r4rXg+F1yKhvA/+Od6D/4Fl5P057nxfzcv5NW2/wAeoxeXdfHdaembS3ZEjXF1Hus1C7wKGpGqRIrEsaqGqBUzRWGplo5qZuUqNQaOamYKozGkTISgzGmTIRkiBMgkSIkiERMiTCkRILgmFBnSzU6e6CPJRStoglJFIpWSKQUUilZIpBfr/p33Pi/m5fyatu/T3ufH/Pzfl1dbvHqMbl3Xx6Udl6EpbLKjXebUelXRDpdAQkXdJBSbmpmIVApFmpkiFTJcluahHJUCEWZkQmEEiRYEwhNCRYEwhNJBYEwgkE8lgVMlBoTCwJUhaeiqkUpyi5ilZIpSRSKVkilJFIJWSCXJfpfp73Tj/n5vy6uu/T/unH/Pzfl1dbnHqMi918qlHeb1OaW82TGu8usx7a7mPbdBHtkZqdtpmUJmYSMzMwWZJhaEzMJwTC4JhCaEwsCYQXBMLgkEJoSC4JhCcE8lwTyUm5JhcFQITgt6WhIzOOdDpYlXpFJwJJFKqRSgkkErJBIKKQSskEgvb+n/AHTj+pzfl1Zb7A91x9Tm/Lqy2uPUZN7r51zS1m9KU9ZsiNd5nMe2u5s7bpI9sjNTttM0gMzMyMyM0hMzMyMyCEwJhaZmEFgSC0JBCYEwtCQQnBMLgqZKTMlTJbnNTOaDM5qGbc5qGZwaJm3pMzb23WObU+lnbV6RSsCSRSqkUpIpBKqQS5KSQSqkEgvR7A91x9Xn/Lq672D7rj6vP+XV1s8eoyr3X4nSGs1+kNFjtd53NnbWc2dspLttM1DNpmkBmRmZmRmkBmZmRmRmiISCQSMwmBIJGZGYQhUM2mamc0hM1M5lnFXOJAZzVzmWc1c4mRzaGc1DFTOJdt3OLi1Ltt6VOliTg1JIpVSLCSSCVWmwU0ppVabclNKaVdQYKvsH3XH1ef8ALq632D7rj6vP+XVlsceoy73X5fSKSLbGa6KXdtTpd2yU+20zU7bTNIDMjMzMjNIDMjMzMzNJMzIzUMyMwgMzMzMVM4oannFXOKmcVePiX9g6/wDE4NTzirjj63p4/C/xf6FfPH0/YOhek4X9cXk82OH/AH/pVMVu27tu8xxqXbd21OljQTSKTWC3OkGDNgxpDVPVVIJGlHUNVXMNZuSiwaus03MOlfYPuuPq8/5dWW+wfdcfV5/y6stjj1GVe6/M6XS6W9LGa49LQkZkFITMjMjMzMoDMjMzMzNLUzMzFQzMzQ1MxMxVzirjhmQagYrcfCv8P2/3f2vRjiD+H/t/evnN3OHrm8kuLwx/H9/+x+xevjwH7B/SzJLuC9JJHnbaXbcweRpuovJYo6IO4LFbm8nWE6itixW5041YrYsHVzpJYrFYuqONWK2LFYWNYtyxWCxKeiaw0wW+wvdsfW5/y7uu9he7Y+tz/l3dbXHqMm914AtC0JFjNdhmZm0kSGGZmbSYSNYZmZtCpknBrM5qZzdkqZLqQWtzmpksCoXTksk+vSHW3rWjC7rOset3W5tONWxbFitzpatixdQdQSdRdQdQdQTdQdQdQdUcUdRdU3UXUHFHUXVN1F3SxXui6purO6DindFYd0XUJ6fYXuuPq8/5dWXewfdcfV5/y6utvj1GRe68hIiTLGaxBMIkyQQTIkyQYTyQKhdA8zKZMlyoTKYyGtRdbeset3WLTG9bOtnWxbktWC2LBYJOqbqzWqWtUcLWoOoa1DWoOG6g6puoOoKjuLqk6i6oqurHdF1Y6pK91ndSdWd1JXusdUu6LqC/V9ge6cf1Ob8urLv097px/wA/N+XV1t8eoxuXdeQZlIZjYrWVGY0hmMhUZjSGY3QVGY0RmMhYZjSGQzoVGQ0hmMI+tnWzrZ1gtWxbFgsFq09au009MOna1S1q7WqWtQW61T1qzWqWtUSdQdRdQdUSdRdQdRdSjdWd1N1F1SU7rO6n3Wd0JTusdU+6Lqk+g/TvufF/Ny/k1dZ+nPc+L/nl/Jq22uPUY3LuvzxqDRGY2I11hkNEZjIWGQ0RmMhYZ5aA1BnQsMxojIZ0LDMaOWoNI+t3WPWzrBasFuWCwXaaWm3TS0w6ZppabdNLTRZpp6bdNNaLlpratNaTVgtywWU1YurFisou6zugsetJR1F1DrYsJ9R+m/cuL/nl/Jq6P6a0f9Fw/v8Ax5fyattmdRjcu6/R9texfCa8VybeLovTqY5OTjz/AEHpePyPwny9fe5fVddXzPFt9d5H4T5evvc3qu8k8J8vX3ub1XXV8zxbfXeSeF+DX3+b1W+S+F+Df3+b1XXV8zxbfXeS+F+Df3+b1XeTeF+Df3+b1XXVk8W313k3hvg39/m9Vvk3hvh39/m9V11ZPFt9d5P4b4eT+45vVd5P4b4eT+45vVddWTxbfXeT+G+Hk/uOb1XeT+G+Hk/uOb1XXVk8W313k/hvh5P7jm9V3k/hvh3/AHHN6rrq+Z4tvrPJvDfDv7/N6rvJfC/Bv7/N6rrq+Z4tvrvJfC/Bv7/N6rPJPCfL197m9V11fM8X1fXeR+E+Xr73L6rPIvCfL197l9V11fM8X1fXeReD+U/e5fVd5D4P5T93l9V11fM8X1fXeQ+D+U/d5fVZ5D4P5T93l9V11ZPF9X13kHgvlP3eX1XeQeC+T/l5fVddWTxfV9d5B4L5P+Xl9V3+n/BfJ/y8vqsurJ4vq+t/0/4L5P8Al5fVd/p/wXyf8nJ6rLqyeL6vr6f2V7M8Pjw/Hx44smM5e3PVen7t110h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3563888" y="1124744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encrypted-tbn3.gstatic.com/images?q=tbn:ANd9GcQNnxM7cg6nbO9Y3orMceVaH1aozfL9WRG06VCPmhOUK7hlrH4WS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lucia\Pictures\imagesCAWB4GM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91681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C:\Users\lucia\Pictures\untitled (128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23528" y="260648"/>
            <a:ext cx="2705100" cy="1685925"/>
          </a:xfrm>
          <a:prstGeom prst="rect">
            <a:avLst/>
          </a:prstGeom>
          <a:noFill/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467544" y="3140968"/>
            <a:ext cx="1232520" cy="12325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494</Words>
  <Application>Microsoft Office PowerPoint</Application>
  <PresentationFormat>Presentación en pantalla (4:3)</PresentationFormat>
  <Paragraphs>144</Paragraphs>
  <Slides>32</Slides>
  <Notes>22</Notes>
  <HiddenSlides>0</HiddenSlides>
  <MMClips>30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LA CIGÜEÑA BLANCA Y SU AMIGA LA CIGÜEÑA NEGRA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CIGÜEÑA BLANCA Y SU AMIGA LA CIGÜEÑA NEGRA</dc:title>
  <dc:creator>lucia vallejo</dc:creator>
  <cp:lastModifiedBy>lucia vallejo</cp:lastModifiedBy>
  <cp:revision>73</cp:revision>
  <dcterms:created xsi:type="dcterms:W3CDTF">2014-03-21T11:39:42Z</dcterms:created>
  <dcterms:modified xsi:type="dcterms:W3CDTF">2014-05-14T13:37:47Z</dcterms:modified>
</cp:coreProperties>
</file>